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19"/>
  </p:notesMasterIdLst>
  <p:sldIdLst>
    <p:sldId id="256" r:id="rId2"/>
    <p:sldId id="257" r:id="rId3"/>
    <p:sldId id="424" r:id="rId4"/>
    <p:sldId id="258" r:id="rId5"/>
    <p:sldId id="416" r:id="rId6"/>
    <p:sldId id="265" r:id="rId7"/>
    <p:sldId id="259" r:id="rId8"/>
    <p:sldId id="420" r:id="rId9"/>
    <p:sldId id="421" r:id="rId10"/>
    <p:sldId id="422" r:id="rId11"/>
    <p:sldId id="423" r:id="rId12"/>
    <p:sldId id="419" r:id="rId13"/>
    <p:sldId id="260" r:id="rId14"/>
    <p:sldId id="261" r:id="rId15"/>
    <p:sldId id="417" r:id="rId16"/>
    <p:sldId id="264" r:id="rId17"/>
    <p:sldId id="42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280C0B-A52D-43AC-9A91-1E9988B075FB}" v="3" dt="2023-10-24T15:51:53.7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807" autoAdjust="0"/>
  </p:normalViewPr>
  <p:slideViewPr>
    <p:cSldViewPr snapToGrid="0">
      <p:cViewPr varScale="1">
        <p:scale>
          <a:sx n="116" d="100"/>
          <a:sy n="116" d="100"/>
        </p:scale>
        <p:origin x="138" y="19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rese Utkilen" userId="72ace207-3582-49eb-8b15-cae53140cefe" providerId="ADAL" clId="{3A280C0B-A52D-43AC-9A91-1E9988B075FB}"/>
    <pc:docChg chg="addSld modSld">
      <pc:chgData name="Therese Utkilen" userId="72ace207-3582-49eb-8b15-cae53140cefe" providerId="ADAL" clId="{3A280C0B-A52D-43AC-9A91-1E9988B075FB}" dt="2023-10-24T15:53:22.178" v="3"/>
      <pc:docMkLst>
        <pc:docMk/>
      </pc:docMkLst>
      <pc:sldChg chg="modSp mod">
        <pc:chgData name="Therese Utkilen" userId="72ace207-3582-49eb-8b15-cae53140cefe" providerId="ADAL" clId="{3A280C0B-A52D-43AC-9A91-1E9988B075FB}" dt="2023-10-24T15:53:22.178" v="3"/>
        <pc:sldMkLst>
          <pc:docMk/>
          <pc:sldMk cId="1095598279" sldId="259"/>
        </pc:sldMkLst>
        <pc:spChg chg="mod">
          <ac:chgData name="Therese Utkilen" userId="72ace207-3582-49eb-8b15-cae53140cefe" providerId="ADAL" clId="{3A280C0B-A52D-43AC-9A91-1E9988B075FB}" dt="2023-10-24T15:53:22.178" v="3"/>
          <ac:spMkLst>
            <pc:docMk/>
            <pc:sldMk cId="1095598279" sldId="259"/>
            <ac:spMk id="3" creationId="{0D91F687-8A00-7F8D-CCE6-47A30BAB3C23}"/>
          </ac:spMkLst>
        </pc:spChg>
      </pc:sldChg>
      <pc:sldChg chg="add">
        <pc:chgData name="Therese Utkilen" userId="72ace207-3582-49eb-8b15-cae53140cefe" providerId="ADAL" clId="{3A280C0B-A52D-43AC-9A91-1E9988B075FB}" dt="2023-10-24T12:10:42.891" v="0"/>
        <pc:sldMkLst>
          <pc:docMk/>
          <pc:sldMk cId="1741181353" sldId="416"/>
        </pc:sldMkLst>
      </pc:sldChg>
      <pc:sldChg chg="add">
        <pc:chgData name="Therese Utkilen" userId="72ace207-3582-49eb-8b15-cae53140cefe" providerId="ADAL" clId="{3A280C0B-A52D-43AC-9A91-1E9988B075FB}" dt="2023-10-24T13:04:29.310" v="1"/>
        <pc:sldMkLst>
          <pc:docMk/>
          <pc:sldMk cId="297057935" sldId="417"/>
        </pc:sldMkLst>
      </pc:sldChg>
      <pc:sldChg chg="add">
        <pc:chgData name="Therese Utkilen" userId="72ace207-3582-49eb-8b15-cae53140cefe" providerId="ADAL" clId="{3A280C0B-A52D-43AC-9A91-1E9988B075FB}" dt="2023-10-24T15:51:53.714" v="2"/>
        <pc:sldMkLst>
          <pc:docMk/>
          <pc:sldMk cId="857623053" sldId="418"/>
        </pc:sldMkLst>
      </pc:sldChg>
    </pc:docChg>
  </pc:docChgLst>
  <pc:docChgLst>
    <pc:chgData name="Therese Utkilen" userId="72ace207-3582-49eb-8b15-cae53140cefe" providerId="ADAL" clId="{72B8172C-D722-4B7D-BC17-06FFE197D849}"/>
    <pc:docChg chg="undo custSel addSld modSld">
      <pc:chgData name="Therese Utkilen" userId="72ace207-3582-49eb-8b15-cae53140cefe" providerId="ADAL" clId="{72B8172C-D722-4B7D-BC17-06FFE197D849}" dt="2023-10-04T07:55:09.002" v="1086" actId="20577"/>
      <pc:docMkLst>
        <pc:docMk/>
      </pc:docMkLst>
      <pc:sldChg chg="modSp mod">
        <pc:chgData name="Therese Utkilen" userId="72ace207-3582-49eb-8b15-cae53140cefe" providerId="ADAL" clId="{72B8172C-D722-4B7D-BC17-06FFE197D849}" dt="2023-10-03T13:17:06.673" v="35" actId="20577"/>
        <pc:sldMkLst>
          <pc:docMk/>
          <pc:sldMk cId="2463971563" sldId="256"/>
        </pc:sldMkLst>
        <pc:spChg chg="mod">
          <ac:chgData name="Therese Utkilen" userId="72ace207-3582-49eb-8b15-cae53140cefe" providerId="ADAL" clId="{72B8172C-D722-4B7D-BC17-06FFE197D849}" dt="2023-10-03T13:17:06.673" v="35" actId="20577"/>
          <ac:spMkLst>
            <pc:docMk/>
            <pc:sldMk cId="2463971563" sldId="256"/>
            <ac:spMk id="2" creationId="{F47C0EC3-8B50-3DCB-87F9-19C02B1E2F97}"/>
          </ac:spMkLst>
        </pc:spChg>
        <pc:spChg chg="mod">
          <ac:chgData name="Therese Utkilen" userId="72ace207-3582-49eb-8b15-cae53140cefe" providerId="ADAL" clId="{72B8172C-D722-4B7D-BC17-06FFE197D849}" dt="2023-10-03T13:17:00.794" v="33" actId="255"/>
          <ac:spMkLst>
            <pc:docMk/>
            <pc:sldMk cId="2463971563" sldId="256"/>
            <ac:spMk id="3" creationId="{847917E5-13B2-B519-8764-EAFA3E207366}"/>
          </ac:spMkLst>
        </pc:spChg>
      </pc:sldChg>
      <pc:sldChg chg="addSp delSp modSp mod">
        <pc:chgData name="Therese Utkilen" userId="72ace207-3582-49eb-8b15-cae53140cefe" providerId="ADAL" clId="{72B8172C-D722-4B7D-BC17-06FFE197D849}" dt="2023-10-04T07:55:09.002" v="1086" actId="20577"/>
        <pc:sldMkLst>
          <pc:docMk/>
          <pc:sldMk cId="4252096412" sldId="258"/>
        </pc:sldMkLst>
        <pc:spChg chg="mod">
          <ac:chgData name="Therese Utkilen" userId="72ace207-3582-49eb-8b15-cae53140cefe" providerId="ADAL" clId="{72B8172C-D722-4B7D-BC17-06FFE197D849}" dt="2023-10-04T07:21:25.652" v="185" actId="20577"/>
          <ac:spMkLst>
            <pc:docMk/>
            <pc:sldMk cId="4252096412" sldId="258"/>
            <ac:spMk id="2" creationId="{AC2CFCA3-C1CA-AC85-70B6-3570D4C64E79}"/>
          </ac:spMkLst>
        </pc:spChg>
        <pc:spChg chg="mod">
          <ac:chgData name="Therese Utkilen" userId="72ace207-3582-49eb-8b15-cae53140cefe" providerId="ADAL" clId="{72B8172C-D722-4B7D-BC17-06FFE197D849}" dt="2023-10-04T07:55:09.002" v="1086" actId="20577"/>
          <ac:spMkLst>
            <pc:docMk/>
            <pc:sldMk cId="4252096412" sldId="258"/>
            <ac:spMk id="3" creationId="{0D91F687-8A00-7F8D-CCE6-47A30BAB3C23}"/>
          </ac:spMkLst>
        </pc:spChg>
        <pc:picChg chg="add del mod ord">
          <ac:chgData name="Therese Utkilen" userId="72ace207-3582-49eb-8b15-cae53140cefe" providerId="ADAL" clId="{72B8172C-D722-4B7D-BC17-06FFE197D849}" dt="2023-10-04T06:49:54.881" v="74" actId="478"/>
          <ac:picMkLst>
            <pc:docMk/>
            <pc:sldMk cId="4252096412" sldId="258"/>
            <ac:picMk id="4" creationId="{316F7403-9713-AB9C-AA06-58F4DC085661}"/>
          </ac:picMkLst>
        </pc:picChg>
      </pc:sldChg>
      <pc:sldChg chg="modSp mod">
        <pc:chgData name="Therese Utkilen" userId="72ace207-3582-49eb-8b15-cae53140cefe" providerId="ADAL" clId="{72B8172C-D722-4B7D-BC17-06FFE197D849}" dt="2023-10-04T07:22:53.489" v="439"/>
        <pc:sldMkLst>
          <pc:docMk/>
          <pc:sldMk cId="3778065709" sldId="261"/>
        </pc:sldMkLst>
        <pc:spChg chg="mod">
          <ac:chgData name="Therese Utkilen" userId="72ace207-3582-49eb-8b15-cae53140cefe" providerId="ADAL" clId="{72B8172C-D722-4B7D-BC17-06FFE197D849}" dt="2023-10-04T07:22:53.489" v="439"/>
          <ac:spMkLst>
            <pc:docMk/>
            <pc:sldMk cId="3778065709" sldId="261"/>
            <ac:spMk id="3" creationId="{0D91F687-8A00-7F8D-CCE6-47A30BAB3C23}"/>
          </ac:spMkLst>
        </pc:spChg>
      </pc:sldChg>
      <pc:sldChg chg="addSp delSp modSp mod">
        <pc:chgData name="Therese Utkilen" userId="72ace207-3582-49eb-8b15-cae53140cefe" providerId="ADAL" clId="{72B8172C-D722-4B7D-BC17-06FFE197D849}" dt="2023-10-03T13:24:32.018" v="55" actId="14100"/>
        <pc:sldMkLst>
          <pc:docMk/>
          <pc:sldMk cId="2369775612" sldId="262"/>
        </pc:sldMkLst>
        <pc:spChg chg="del">
          <ac:chgData name="Therese Utkilen" userId="72ace207-3582-49eb-8b15-cae53140cefe" providerId="ADAL" clId="{72B8172C-D722-4B7D-BC17-06FFE197D849}" dt="2023-10-03T13:20:03.141" v="46" actId="931"/>
          <ac:spMkLst>
            <pc:docMk/>
            <pc:sldMk cId="2369775612" sldId="262"/>
            <ac:spMk id="3" creationId="{0D91F687-8A00-7F8D-CCE6-47A30BAB3C23}"/>
          </ac:spMkLst>
        </pc:spChg>
        <pc:picChg chg="add mod ord">
          <ac:chgData name="Therese Utkilen" userId="72ace207-3582-49eb-8b15-cae53140cefe" providerId="ADAL" clId="{72B8172C-D722-4B7D-BC17-06FFE197D849}" dt="2023-10-03T13:24:32.018" v="55" actId="14100"/>
          <ac:picMkLst>
            <pc:docMk/>
            <pc:sldMk cId="2369775612" sldId="262"/>
            <ac:picMk id="5" creationId="{2C5DF0C3-00D5-D185-3E73-F8F2F631DEC2}"/>
          </ac:picMkLst>
        </pc:picChg>
      </pc:sldChg>
      <pc:sldChg chg="add">
        <pc:chgData name="Therese Utkilen" userId="72ace207-3582-49eb-8b15-cae53140cefe" providerId="ADAL" clId="{72B8172C-D722-4B7D-BC17-06FFE197D849}" dt="2023-10-04T07:10:34.219" v="76"/>
        <pc:sldMkLst>
          <pc:docMk/>
          <pc:sldMk cId="1282067247" sldId="41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585CB9-3AA7-4C59-96A0-C1A51392C58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nb-NO"/>
        </a:p>
      </dgm:t>
    </dgm:pt>
    <dgm:pt modelId="{DCE6F186-EA88-45EC-97D1-F837182BBB49}">
      <dgm:prSet/>
      <dgm:spPr>
        <a:solidFill>
          <a:schemeClr val="accent1">
            <a:lumMod val="40000"/>
            <a:lumOff val="60000"/>
          </a:schemeClr>
        </a:solidFill>
      </dgm:spPr>
      <dgm:t>
        <a:bodyPr/>
        <a:lstStyle/>
        <a:p>
          <a:r>
            <a:rPr lang="nb-NO" b="1" i="0" dirty="0">
              <a:solidFill>
                <a:schemeClr val="bg1"/>
              </a:solidFill>
            </a:rPr>
            <a:t>KFU</a:t>
          </a:r>
          <a:endParaRPr lang="nb-NO" dirty="0">
            <a:solidFill>
              <a:schemeClr val="bg1"/>
            </a:solidFill>
          </a:endParaRPr>
        </a:p>
      </dgm:t>
    </dgm:pt>
    <dgm:pt modelId="{EC74A6C7-9A22-49DD-84CF-E503F36E4099}" type="parTrans" cxnId="{C0641B8C-08FB-4B4B-B9D6-BDFAF7461E89}">
      <dgm:prSet/>
      <dgm:spPr/>
      <dgm:t>
        <a:bodyPr/>
        <a:lstStyle/>
        <a:p>
          <a:endParaRPr lang="nb-NO"/>
        </a:p>
      </dgm:t>
    </dgm:pt>
    <dgm:pt modelId="{80D24A05-47AA-4EA2-8182-4E328551495D}" type="sibTrans" cxnId="{C0641B8C-08FB-4B4B-B9D6-BDFAF7461E89}">
      <dgm:prSet/>
      <dgm:spPr/>
      <dgm:t>
        <a:bodyPr/>
        <a:lstStyle/>
        <a:p>
          <a:endParaRPr lang="nb-NO"/>
        </a:p>
      </dgm:t>
    </dgm:pt>
    <dgm:pt modelId="{A6FC4C02-A5B3-49F3-BFA9-FC434B2B5CC5}">
      <dgm:prSet/>
      <dgm:spPr>
        <a:solidFill>
          <a:schemeClr val="accent1">
            <a:lumMod val="40000"/>
            <a:lumOff val="60000"/>
          </a:schemeClr>
        </a:solidFill>
      </dgm:spPr>
      <dgm:t>
        <a:bodyPr/>
        <a:lstStyle/>
        <a:p>
          <a:r>
            <a:rPr lang="nb-NO" b="1" i="0" dirty="0">
              <a:solidFill>
                <a:schemeClr val="bg1"/>
              </a:solidFill>
            </a:rPr>
            <a:t>Ny opplæringslov</a:t>
          </a:r>
          <a:endParaRPr lang="nb-NO" dirty="0">
            <a:solidFill>
              <a:schemeClr val="bg1"/>
            </a:solidFill>
          </a:endParaRPr>
        </a:p>
      </dgm:t>
    </dgm:pt>
    <dgm:pt modelId="{D87E6DA1-FB80-4462-9623-F8E351D594D9}" type="parTrans" cxnId="{E9A08218-D50D-45D8-9ED3-71E06ECA0918}">
      <dgm:prSet/>
      <dgm:spPr/>
      <dgm:t>
        <a:bodyPr/>
        <a:lstStyle/>
        <a:p>
          <a:endParaRPr lang="nb-NO"/>
        </a:p>
      </dgm:t>
    </dgm:pt>
    <dgm:pt modelId="{5E8137F2-8556-4CD7-B1DA-B7982E1DAA97}" type="sibTrans" cxnId="{E9A08218-D50D-45D8-9ED3-71E06ECA0918}">
      <dgm:prSet/>
      <dgm:spPr/>
      <dgm:t>
        <a:bodyPr/>
        <a:lstStyle/>
        <a:p>
          <a:endParaRPr lang="nb-NO"/>
        </a:p>
      </dgm:t>
    </dgm:pt>
    <dgm:pt modelId="{4C5D3F33-34DE-4EE8-99E1-B16A36A24204}">
      <dgm:prSet/>
      <dgm:spPr>
        <a:solidFill>
          <a:schemeClr val="accent1">
            <a:lumMod val="40000"/>
            <a:lumOff val="60000"/>
          </a:schemeClr>
        </a:solidFill>
      </dgm:spPr>
      <dgm:t>
        <a:bodyPr/>
        <a:lstStyle/>
        <a:p>
          <a:r>
            <a:rPr lang="nb-NO" b="1" i="0" dirty="0">
              <a:solidFill>
                <a:schemeClr val="bg1"/>
              </a:solidFill>
            </a:rPr>
            <a:t>Systemet</a:t>
          </a:r>
          <a:endParaRPr lang="nb-NO" dirty="0">
            <a:solidFill>
              <a:schemeClr val="bg1"/>
            </a:solidFill>
          </a:endParaRPr>
        </a:p>
      </dgm:t>
    </dgm:pt>
    <dgm:pt modelId="{A8C0C3AF-C887-4544-A007-8EF7A8B7C9CC}" type="parTrans" cxnId="{53BEE10B-6FE0-4BAD-81AD-00AEB9CA89E9}">
      <dgm:prSet/>
      <dgm:spPr/>
      <dgm:t>
        <a:bodyPr/>
        <a:lstStyle/>
        <a:p>
          <a:endParaRPr lang="nb-NO"/>
        </a:p>
      </dgm:t>
    </dgm:pt>
    <dgm:pt modelId="{F4C1F21B-46FD-4821-955D-7E268D25891B}" type="sibTrans" cxnId="{53BEE10B-6FE0-4BAD-81AD-00AEB9CA89E9}">
      <dgm:prSet/>
      <dgm:spPr/>
      <dgm:t>
        <a:bodyPr/>
        <a:lstStyle/>
        <a:p>
          <a:endParaRPr lang="nb-NO"/>
        </a:p>
      </dgm:t>
    </dgm:pt>
    <dgm:pt modelId="{E90906CB-2241-4CFF-A0D9-D6AEFB5C92A5}">
      <dgm:prSet/>
      <dgm:spPr>
        <a:solidFill>
          <a:schemeClr val="accent1">
            <a:lumMod val="40000"/>
            <a:lumOff val="60000"/>
          </a:schemeClr>
        </a:solidFill>
      </dgm:spPr>
      <dgm:t>
        <a:bodyPr/>
        <a:lstStyle/>
        <a:p>
          <a:r>
            <a:rPr lang="nb-NO" b="1" i="0" dirty="0">
              <a:solidFill>
                <a:schemeClr val="bg1"/>
              </a:solidFill>
            </a:rPr>
            <a:t>SU</a:t>
          </a:r>
          <a:endParaRPr lang="nb-NO" dirty="0">
            <a:solidFill>
              <a:schemeClr val="bg1"/>
            </a:solidFill>
          </a:endParaRPr>
        </a:p>
      </dgm:t>
    </dgm:pt>
    <dgm:pt modelId="{4DE4B7E8-B87A-454A-9026-94FF1BE06DCC}" type="parTrans" cxnId="{B339CA54-AAFE-4692-8B49-A24E0183E4FD}">
      <dgm:prSet/>
      <dgm:spPr/>
      <dgm:t>
        <a:bodyPr/>
        <a:lstStyle/>
        <a:p>
          <a:endParaRPr lang="nb-NO"/>
        </a:p>
      </dgm:t>
    </dgm:pt>
    <dgm:pt modelId="{ED63A3D8-F6D5-4787-9C9E-8E0CFE423B6B}" type="sibTrans" cxnId="{B339CA54-AAFE-4692-8B49-A24E0183E4FD}">
      <dgm:prSet/>
      <dgm:spPr/>
      <dgm:t>
        <a:bodyPr/>
        <a:lstStyle/>
        <a:p>
          <a:endParaRPr lang="nb-NO"/>
        </a:p>
      </dgm:t>
    </dgm:pt>
    <dgm:pt modelId="{3FC6C269-9427-41D4-9320-C450C5E97B99}">
      <dgm:prSet/>
      <dgm:spPr>
        <a:solidFill>
          <a:schemeClr val="accent1">
            <a:lumMod val="40000"/>
            <a:lumOff val="60000"/>
          </a:schemeClr>
        </a:solidFill>
      </dgm:spPr>
      <dgm:t>
        <a:bodyPr/>
        <a:lstStyle/>
        <a:p>
          <a:r>
            <a:rPr lang="nb-NO" b="1" i="0" dirty="0">
              <a:solidFill>
                <a:schemeClr val="bg1"/>
              </a:solidFill>
            </a:rPr>
            <a:t>FAU</a:t>
          </a:r>
          <a:endParaRPr lang="nb-NO" dirty="0">
            <a:solidFill>
              <a:schemeClr val="bg1"/>
            </a:solidFill>
          </a:endParaRPr>
        </a:p>
      </dgm:t>
    </dgm:pt>
    <dgm:pt modelId="{D6EC6315-38B9-411A-8507-EFD559F01D90}" type="parTrans" cxnId="{39A03FA5-B858-4B9C-8577-B1E2D0A32CD9}">
      <dgm:prSet/>
      <dgm:spPr/>
      <dgm:t>
        <a:bodyPr/>
        <a:lstStyle/>
        <a:p>
          <a:endParaRPr lang="nb-NO"/>
        </a:p>
      </dgm:t>
    </dgm:pt>
    <dgm:pt modelId="{AC2CB7C8-033D-4BAB-86B2-0AD904E8DC55}" type="sibTrans" cxnId="{39A03FA5-B858-4B9C-8577-B1E2D0A32CD9}">
      <dgm:prSet/>
      <dgm:spPr/>
      <dgm:t>
        <a:bodyPr/>
        <a:lstStyle/>
        <a:p>
          <a:endParaRPr lang="nb-NO"/>
        </a:p>
      </dgm:t>
    </dgm:pt>
    <dgm:pt modelId="{77668D6D-D590-4324-8E75-26676D90FD9E}">
      <dgm:prSet/>
      <dgm:spPr>
        <a:solidFill>
          <a:schemeClr val="accent1">
            <a:lumMod val="40000"/>
            <a:lumOff val="60000"/>
          </a:schemeClr>
        </a:solidFill>
      </dgm:spPr>
      <dgm:t>
        <a:bodyPr/>
        <a:lstStyle/>
        <a:p>
          <a:r>
            <a:rPr lang="nb-NO" b="1" i="0" dirty="0">
              <a:solidFill>
                <a:schemeClr val="bg1"/>
              </a:solidFill>
            </a:rPr>
            <a:t>Klassekontakt</a:t>
          </a:r>
          <a:endParaRPr lang="nb-NO" dirty="0">
            <a:solidFill>
              <a:schemeClr val="bg1"/>
            </a:solidFill>
          </a:endParaRPr>
        </a:p>
      </dgm:t>
    </dgm:pt>
    <dgm:pt modelId="{88936017-4F25-4ABB-95E0-2F980850F063}" type="parTrans" cxnId="{94361657-E98F-400A-B977-C1C2F3D005B3}">
      <dgm:prSet/>
      <dgm:spPr/>
      <dgm:t>
        <a:bodyPr/>
        <a:lstStyle/>
        <a:p>
          <a:endParaRPr lang="nb-NO"/>
        </a:p>
      </dgm:t>
    </dgm:pt>
    <dgm:pt modelId="{8C7B9437-5A3E-4DEF-A7A5-1DF11ED76D54}" type="sibTrans" cxnId="{94361657-E98F-400A-B977-C1C2F3D005B3}">
      <dgm:prSet/>
      <dgm:spPr/>
      <dgm:t>
        <a:bodyPr/>
        <a:lstStyle/>
        <a:p>
          <a:endParaRPr lang="nb-NO"/>
        </a:p>
      </dgm:t>
    </dgm:pt>
    <dgm:pt modelId="{A6464467-3042-4BB9-9DF5-B176CB8454E2}">
      <dgm:prSet/>
      <dgm:spPr>
        <a:solidFill>
          <a:schemeClr val="accent1">
            <a:lumMod val="40000"/>
            <a:lumOff val="60000"/>
          </a:schemeClr>
        </a:solidFill>
      </dgm:spPr>
      <dgm:t>
        <a:bodyPr/>
        <a:lstStyle/>
        <a:p>
          <a:r>
            <a:rPr lang="nb-NO" b="1" i="0" dirty="0">
              <a:solidFill>
                <a:schemeClr val="bg1"/>
              </a:solidFill>
            </a:rPr>
            <a:t>Foreldremøte</a:t>
          </a:r>
          <a:endParaRPr lang="nb-NO" dirty="0">
            <a:solidFill>
              <a:schemeClr val="bg1"/>
            </a:solidFill>
          </a:endParaRPr>
        </a:p>
      </dgm:t>
    </dgm:pt>
    <dgm:pt modelId="{CBF613DB-CAF6-4A03-AE2A-7C75EE921798}" type="parTrans" cxnId="{DF8DFF3B-1AAE-4F4E-951D-78ACFD5C7D0F}">
      <dgm:prSet/>
      <dgm:spPr/>
      <dgm:t>
        <a:bodyPr/>
        <a:lstStyle/>
        <a:p>
          <a:endParaRPr lang="nb-NO"/>
        </a:p>
      </dgm:t>
    </dgm:pt>
    <dgm:pt modelId="{A6E3F427-5911-4F63-9155-6216FFCC6B1E}" type="sibTrans" cxnId="{DF8DFF3B-1AAE-4F4E-951D-78ACFD5C7D0F}">
      <dgm:prSet/>
      <dgm:spPr/>
      <dgm:t>
        <a:bodyPr/>
        <a:lstStyle/>
        <a:p>
          <a:endParaRPr lang="nb-NO"/>
        </a:p>
      </dgm:t>
    </dgm:pt>
    <dgm:pt modelId="{927AA106-3263-4B6B-A8E7-BF4FC1125EF3}">
      <dgm:prSet/>
      <dgm:spPr>
        <a:solidFill>
          <a:schemeClr val="accent1">
            <a:lumMod val="40000"/>
            <a:lumOff val="60000"/>
          </a:schemeClr>
        </a:solidFill>
      </dgm:spPr>
      <dgm:t>
        <a:bodyPr/>
        <a:lstStyle/>
        <a:p>
          <a:r>
            <a:rPr lang="nb-NO" b="1" i="0" dirty="0">
              <a:solidFill>
                <a:schemeClr val="bg1"/>
              </a:solidFill>
            </a:rPr>
            <a:t>Hjem-skole samarbeid</a:t>
          </a:r>
          <a:endParaRPr lang="nb-NO" dirty="0">
            <a:solidFill>
              <a:schemeClr val="bg1"/>
            </a:solidFill>
          </a:endParaRPr>
        </a:p>
      </dgm:t>
    </dgm:pt>
    <dgm:pt modelId="{C9D31755-17A1-4A8B-B0C2-E71BF7575B3E}" type="parTrans" cxnId="{786F00EC-ABE9-4B1C-829F-C382BEC1F59B}">
      <dgm:prSet/>
      <dgm:spPr/>
      <dgm:t>
        <a:bodyPr/>
        <a:lstStyle/>
        <a:p>
          <a:endParaRPr lang="nb-NO"/>
        </a:p>
      </dgm:t>
    </dgm:pt>
    <dgm:pt modelId="{192C6314-DD7C-4D09-A6C5-837E542D2480}" type="sibTrans" cxnId="{786F00EC-ABE9-4B1C-829F-C382BEC1F59B}">
      <dgm:prSet/>
      <dgm:spPr/>
      <dgm:t>
        <a:bodyPr/>
        <a:lstStyle/>
        <a:p>
          <a:endParaRPr lang="nb-NO"/>
        </a:p>
      </dgm:t>
    </dgm:pt>
    <dgm:pt modelId="{1E6E6D16-62E5-47BD-AAD8-5CD25D749EE7}">
      <dgm:prSet/>
      <dgm:spPr>
        <a:solidFill>
          <a:schemeClr val="accent1">
            <a:lumMod val="40000"/>
            <a:lumOff val="60000"/>
          </a:schemeClr>
        </a:solidFill>
      </dgm:spPr>
      <dgm:t>
        <a:bodyPr/>
        <a:lstStyle/>
        <a:p>
          <a:r>
            <a:rPr lang="nb-NO" b="1" i="0" dirty="0">
              <a:solidFill>
                <a:schemeClr val="bg1"/>
              </a:solidFill>
            </a:rPr>
            <a:t>Mobbeombudet</a:t>
          </a:r>
          <a:endParaRPr lang="nb-NO" dirty="0">
            <a:solidFill>
              <a:schemeClr val="bg1"/>
            </a:solidFill>
          </a:endParaRPr>
        </a:p>
      </dgm:t>
    </dgm:pt>
    <dgm:pt modelId="{04C9209D-C50C-491B-B282-04B05CDBA5DE}" type="parTrans" cxnId="{FD9866BE-A9A2-4D6D-98EC-DAD631CBFF33}">
      <dgm:prSet/>
      <dgm:spPr/>
      <dgm:t>
        <a:bodyPr/>
        <a:lstStyle/>
        <a:p>
          <a:endParaRPr lang="nb-NO"/>
        </a:p>
      </dgm:t>
    </dgm:pt>
    <dgm:pt modelId="{DDD398CA-2B45-4A5C-A360-0378F3509492}" type="sibTrans" cxnId="{FD9866BE-A9A2-4D6D-98EC-DAD631CBFF33}">
      <dgm:prSet/>
      <dgm:spPr/>
      <dgm:t>
        <a:bodyPr/>
        <a:lstStyle/>
        <a:p>
          <a:endParaRPr lang="nb-NO"/>
        </a:p>
      </dgm:t>
    </dgm:pt>
    <dgm:pt modelId="{A0000956-C3A6-47E9-9907-CC46D0BBBC0E}" type="pres">
      <dgm:prSet presAssocID="{73585CB9-3AA7-4C59-96A0-C1A51392C585}" presName="Name0" presStyleCnt="0">
        <dgm:presLayoutVars>
          <dgm:dir/>
          <dgm:animLvl val="lvl"/>
          <dgm:resizeHandles val="exact"/>
        </dgm:presLayoutVars>
      </dgm:prSet>
      <dgm:spPr/>
    </dgm:pt>
    <dgm:pt modelId="{1D9C4C80-9993-4A5D-966F-83D052477B1D}" type="pres">
      <dgm:prSet presAssocID="{DCE6F186-EA88-45EC-97D1-F837182BBB49}" presName="linNode" presStyleCnt="0"/>
      <dgm:spPr/>
    </dgm:pt>
    <dgm:pt modelId="{85B1A96A-3EC7-4A95-B056-4AFD26B4592C}" type="pres">
      <dgm:prSet presAssocID="{DCE6F186-EA88-45EC-97D1-F837182BBB49}" presName="parentText" presStyleLbl="node1" presStyleIdx="0" presStyleCnt="9" custScaleY="6916">
        <dgm:presLayoutVars>
          <dgm:chMax val="1"/>
          <dgm:bulletEnabled val="1"/>
        </dgm:presLayoutVars>
      </dgm:prSet>
      <dgm:spPr/>
    </dgm:pt>
    <dgm:pt modelId="{E9B3A101-D3D1-4035-995F-CDF2976DDAE4}" type="pres">
      <dgm:prSet presAssocID="{80D24A05-47AA-4EA2-8182-4E328551495D}" presName="sp" presStyleCnt="0"/>
      <dgm:spPr/>
    </dgm:pt>
    <dgm:pt modelId="{7F017021-EB57-4949-80F0-5F5885FD8EA2}" type="pres">
      <dgm:prSet presAssocID="{A6FC4C02-A5B3-49F3-BFA9-FC434B2B5CC5}" presName="linNode" presStyleCnt="0"/>
      <dgm:spPr/>
    </dgm:pt>
    <dgm:pt modelId="{5635390A-9251-49C7-9CFD-C6C282CB6065}" type="pres">
      <dgm:prSet presAssocID="{A6FC4C02-A5B3-49F3-BFA9-FC434B2B5CC5}" presName="parentText" presStyleLbl="node1" presStyleIdx="1" presStyleCnt="9" custScaleY="6916">
        <dgm:presLayoutVars>
          <dgm:chMax val="1"/>
          <dgm:bulletEnabled val="1"/>
        </dgm:presLayoutVars>
      </dgm:prSet>
      <dgm:spPr/>
    </dgm:pt>
    <dgm:pt modelId="{A8EB3D24-8D1B-4297-90FA-D282FD126E12}" type="pres">
      <dgm:prSet presAssocID="{5E8137F2-8556-4CD7-B1DA-B7982E1DAA97}" presName="sp" presStyleCnt="0"/>
      <dgm:spPr/>
    </dgm:pt>
    <dgm:pt modelId="{80C9EBB1-CB58-474E-A431-95DBC6561A99}" type="pres">
      <dgm:prSet presAssocID="{4C5D3F33-34DE-4EE8-99E1-B16A36A24204}" presName="linNode" presStyleCnt="0"/>
      <dgm:spPr/>
    </dgm:pt>
    <dgm:pt modelId="{EAF31CF2-F3FA-496B-8B8B-5AE7F168BC60}" type="pres">
      <dgm:prSet presAssocID="{4C5D3F33-34DE-4EE8-99E1-B16A36A24204}" presName="parentText" presStyleLbl="node1" presStyleIdx="2" presStyleCnt="9" custScaleY="6916">
        <dgm:presLayoutVars>
          <dgm:chMax val="1"/>
          <dgm:bulletEnabled val="1"/>
        </dgm:presLayoutVars>
      </dgm:prSet>
      <dgm:spPr/>
    </dgm:pt>
    <dgm:pt modelId="{B72E9F6E-D686-4080-B46E-5159BDC712A2}" type="pres">
      <dgm:prSet presAssocID="{F4C1F21B-46FD-4821-955D-7E268D25891B}" presName="sp" presStyleCnt="0"/>
      <dgm:spPr/>
    </dgm:pt>
    <dgm:pt modelId="{A0E5D81E-C78F-421B-BB0D-B5EF9FAB3D36}" type="pres">
      <dgm:prSet presAssocID="{E90906CB-2241-4CFF-A0D9-D6AEFB5C92A5}" presName="linNode" presStyleCnt="0"/>
      <dgm:spPr/>
    </dgm:pt>
    <dgm:pt modelId="{629BC783-F5F9-4A45-B38F-59298AD158E8}" type="pres">
      <dgm:prSet presAssocID="{E90906CB-2241-4CFF-A0D9-D6AEFB5C92A5}" presName="parentText" presStyleLbl="node1" presStyleIdx="3" presStyleCnt="9" custScaleY="6916">
        <dgm:presLayoutVars>
          <dgm:chMax val="1"/>
          <dgm:bulletEnabled val="1"/>
        </dgm:presLayoutVars>
      </dgm:prSet>
      <dgm:spPr/>
    </dgm:pt>
    <dgm:pt modelId="{282DB4BD-5C3C-4DFD-B1F0-116FFC791C71}" type="pres">
      <dgm:prSet presAssocID="{ED63A3D8-F6D5-4787-9C9E-8E0CFE423B6B}" presName="sp" presStyleCnt="0"/>
      <dgm:spPr/>
    </dgm:pt>
    <dgm:pt modelId="{F59B4458-D883-4070-84B2-90AB0B0811C8}" type="pres">
      <dgm:prSet presAssocID="{3FC6C269-9427-41D4-9320-C450C5E97B99}" presName="linNode" presStyleCnt="0"/>
      <dgm:spPr/>
    </dgm:pt>
    <dgm:pt modelId="{9BBCE754-1BE3-4F5C-8952-B0F7EC715F1E}" type="pres">
      <dgm:prSet presAssocID="{3FC6C269-9427-41D4-9320-C450C5E97B99}" presName="parentText" presStyleLbl="node1" presStyleIdx="4" presStyleCnt="9" custScaleY="6916">
        <dgm:presLayoutVars>
          <dgm:chMax val="1"/>
          <dgm:bulletEnabled val="1"/>
        </dgm:presLayoutVars>
      </dgm:prSet>
      <dgm:spPr/>
    </dgm:pt>
    <dgm:pt modelId="{4613DC03-79E9-418B-A04B-0462B23BAFF7}" type="pres">
      <dgm:prSet presAssocID="{AC2CB7C8-033D-4BAB-86B2-0AD904E8DC55}" presName="sp" presStyleCnt="0"/>
      <dgm:spPr/>
    </dgm:pt>
    <dgm:pt modelId="{C0348F33-A4F9-4F56-B5AC-E5BC8FA4C57A}" type="pres">
      <dgm:prSet presAssocID="{77668D6D-D590-4324-8E75-26676D90FD9E}" presName="linNode" presStyleCnt="0"/>
      <dgm:spPr/>
    </dgm:pt>
    <dgm:pt modelId="{A09E73BB-4BE2-46C8-BD27-A39781287FCF}" type="pres">
      <dgm:prSet presAssocID="{77668D6D-D590-4324-8E75-26676D90FD9E}" presName="parentText" presStyleLbl="node1" presStyleIdx="5" presStyleCnt="9" custScaleY="6916">
        <dgm:presLayoutVars>
          <dgm:chMax val="1"/>
          <dgm:bulletEnabled val="1"/>
        </dgm:presLayoutVars>
      </dgm:prSet>
      <dgm:spPr/>
    </dgm:pt>
    <dgm:pt modelId="{8F6118C6-A640-4380-991E-E4CDB67CBDEF}" type="pres">
      <dgm:prSet presAssocID="{8C7B9437-5A3E-4DEF-A7A5-1DF11ED76D54}" presName="sp" presStyleCnt="0"/>
      <dgm:spPr/>
    </dgm:pt>
    <dgm:pt modelId="{2B892284-5BCA-4B62-890E-02AA97669614}" type="pres">
      <dgm:prSet presAssocID="{A6464467-3042-4BB9-9DF5-B176CB8454E2}" presName="linNode" presStyleCnt="0"/>
      <dgm:spPr/>
    </dgm:pt>
    <dgm:pt modelId="{FE5B2BE8-3EC7-4E5A-9BEC-1596EBC1DAEC}" type="pres">
      <dgm:prSet presAssocID="{A6464467-3042-4BB9-9DF5-B176CB8454E2}" presName="parentText" presStyleLbl="node1" presStyleIdx="6" presStyleCnt="9" custScaleY="6916">
        <dgm:presLayoutVars>
          <dgm:chMax val="1"/>
          <dgm:bulletEnabled val="1"/>
        </dgm:presLayoutVars>
      </dgm:prSet>
      <dgm:spPr/>
    </dgm:pt>
    <dgm:pt modelId="{518DEB37-8ACD-44F5-8956-C35182DAEF95}" type="pres">
      <dgm:prSet presAssocID="{A6E3F427-5911-4F63-9155-6216FFCC6B1E}" presName="sp" presStyleCnt="0"/>
      <dgm:spPr/>
    </dgm:pt>
    <dgm:pt modelId="{730F8D7D-8E97-4E6B-AD32-51AE7CB584A3}" type="pres">
      <dgm:prSet presAssocID="{927AA106-3263-4B6B-A8E7-BF4FC1125EF3}" presName="linNode" presStyleCnt="0"/>
      <dgm:spPr/>
    </dgm:pt>
    <dgm:pt modelId="{6B713E03-6D75-4353-B4D2-1754C476321A}" type="pres">
      <dgm:prSet presAssocID="{927AA106-3263-4B6B-A8E7-BF4FC1125EF3}" presName="parentText" presStyleLbl="node1" presStyleIdx="7" presStyleCnt="9" custScaleY="6916">
        <dgm:presLayoutVars>
          <dgm:chMax val="1"/>
          <dgm:bulletEnabled val="1"/>
        </dgm:presLayoutVars>
      </dgm:prSet>
      <dgm:spPr/>
    </dgm:pt>
    <dgm:pt modelId="{4EA8F3F6-1206-43AD-975C-289828686C3F}" type="pres">
      <dgm:prSet presAssocID="{192C6314-DD7C-4D09-A6C5-837E542D2480}" presName="sp" presStyleCnt="0"/>
      <dgm:spPr/>
    </dgm:pt>
    <dgm:pt modelId="{CFA61EC4-8436-4F90-A7B3-B6CFD4C79194}" type="pres">
      <dgm:prSet presAssocID="{1E6E6D16-62E5-47BD-AAD8-5CD25D749EE7}" presName="linNode" presStyleCnt="0"/>
      <dgm:spPr/>
    </dgm:pt>
    <dgm:pt modelId="{1BCA210D-8B88-4C3A-B2B8-8F5F8BDB9EC5}" type="pres">
      <dgm:prSet presAssocID="{1E6E6D16-62E5-47BD-AAD8-5CD25D749EE7}" presName="parentText" presStyleLbl="node1" presStyleIdx="8" presStyleCnt="9" custScaleY="6916">
        <dgm:presLayoutVars>
          <dgm:chMax val="1"/>
          <dgm:bulletEnabled val="1"/>
        </dgm:presLayoutVars>
      </dgm:prSet>
      <dgm:spPr/>
    </dgm:pt>
  </dgm:ptLst>
  <dgm:cxnLst>
    <dgm:cxn modelId="{53BEE10B-6FE0-4BAD-81AD-00AEB9CA89E9}" srcId="{73585CB9-3AA7-4C59-96A0-C1A51392C585}" destId="{4C5D3F33-34DE-4EE8-99E1-B16A36A24204}" srcOrd="2" destOrd="0" parTransId="{A8C0C3AF-C887-4544-A007-8EF7A8B7C9CC}" sibTransId="{F4C1F21B-46FD-4821-955D-7E268D25891B}"/>
    <dgm:cxn modelId="{E9A08218-D50D-45D8-9ED3-71E06ECA0918}" srcId="{73585CB9-3AA7-4C59-96A0-C1A51392C585}" destId="{A6FC4C02-A5B3-49F3-BFA9-FC434B2B5CC5}" srcOrd="1" destOrd="0" parTransId="{D87E6DA1-FB80-4462-9623-F8E351D594D9}" sibTransId="{5E8137F2-8556-4CD7-B1DA-B7982E1DAA97}"/>
    <dgm:cxn modelId="{B54CAC2F-AA2C-4448-8F46-87EE6556A9E0}" type="presOf" srcId="{4C5D3F33-34DE-4EE8-99E1-B16A36A24204}" destId="{EAF31CF2-F3FA-496B-8B8B-5AE7F168BC60}" srcOrd="0" destOrd="0" presId="urn:microsoft.com/office/officeart/2005/8/layout/vList5"/>
    <dgm:cxn modelId="{DF8DFF3B-1AAE-4F4E-951D-78ACFD5C7D0F}" srcId="{73585CB9-3AA7-4C59-96A0-C1A51392C585}" destId="{A6464467-3042-4BB9-9DF5-B176CB8454E2}" srcOrd="6" destOrd="0" parTransId="{CBF613DB-CAF6-4A03-AE2A-7C75EE921798}" sibTransId="{A6E3F427-5911-4F63-9155-6216FFCC6B1E}"/>
    <dgm:cxn modelId="{F8A0D55E-6631-4C55-AEE6-F8C040E3BD45}" type="presOf" srcId="{A6FC4C02-A5B3-49F3-BFA9-FC434B2B5CC5}" destId="{5635390A-9251-49C7-9CFD-C6C282CB6065}" srcOrd="0" destOrd="0" presId="urn:microsoft.com/office/officeart/2005/8/layout/vList5"/>
    <dgm:cxn modelId="{C07F466C-599A-40CF-820E-2DC86BF64264}" type="presOf" srcId="{1E6E6D16-62E5-47BD-AAD8-5CD25D749EE7}" destId="{1BCA210D-8B88-4C3A-B2B8-8F5F8BDB9EC5}" srcOrd="0" destOrd="0" presId="urn:microsoft.com/office/officeart/2005/8/layout/vList5"/>
    <dgm:cxn modelId="{3680556D-FBD3-4A9B-94C4-569567ADD084}" type="presOf" srcId="{E90906CB-2241-4CFF-A0D9-D6AEFB5C92A5}" destId="{629BC783-F5F9-4A45-B38F-59298AD158E8}" srcOrd="0" destOrd="0" presId="urn:microsoft.com/office/officeart/2005/8/layout/vList5"/>
    <dgm:cxn modelId="{9924BD74-C585-4AEC-96A9-D3FCAB951A16}" type="presOf" srcId="{77668D6D-D590-4324-8E75-26676D90FD9E}" destId="{A09E73BB-4BE2-46C8-BD27-A39781287FCF}" srcOrd="0" destOrd="0" presId="urn:microsoft.com/office/officeart/2005/8/layout/vList5"/>
    <dgm:cxn modelId="{B339CA54-AAFE-4692-8B49-A24E0183E4FD}" srcId="{73585CB9-3AA7-4C59-96A0-C1A51392C585}" destId="{E90906CB-2241-4CFF-A0D9-D6AEFB5C92A5}" srcOrd="3" destOrd="0" parTransId="{4DE4B7E8-B87A-454A-9026-94FF1BE06DCC}" sibTransId="{ED63A3D8-F6D5-4787-9C9E-8E0CFE423B6B}"/>
    <dgm:cxn modelId="{94361657-E98F-400A-B977-C1C2F3D005B3}" srcId="{73585CB9-3AA7-4C59-96A0-C1A51392C585}" destId="{77668D6D-D590-4324-8E75-26676D90FD9E}" srcOrd="5" destOrd="0" parTransId="{88936017-4F25-4ABB-95E0-2F980850F063}" sibTransId="{8C7B9437-5A3E-4DEF-A7A5-1DF11ED76D54}"/>
    <dgm:cxn modelId="{C0641B8C-08FB-4B4B-B9D6-BDFAF7461E89}" srcId="{73585CB9-3AA7-4C59-96A0-C1A51392C585}" destId="{DCE6F186-EA88-45EC-97D1-F837182BBB49}" srcOrd="0" destOrd="0" parTransId="{EC74A6C7-9A22-49DD-84CF-E503F36E4099}" sibTransId="{80D24A05-47AA-4EA2-8182-4E328551495D}"/>
    <dgm:cxn modelId="{7D7E0C9C-6E63-42F1-9F7D-F5F9B48919F1}" type="presOf" srcId="{927AA106-3263-4B6B-A8E7-BF4FC1125EF3}" destId="{6B713E03-6D75-4353-B4D2-1754C476321A}" srcOrd="0" destOrd="0" presId="urn:microsoft.com/office/officeart/2005/8/layout/vList5"/>
    <dgm:cxn modelId="{39A03FA5-B858-4B9C-8577-B1E2D0A32CD9}" srcId="{73585CB9-3AA7-4C59-96A0-C1A51392C585}" destId="{3FC6C269-9427-41D4-9320-C450C5E97B99}" srcOrd="4" destOrd="0" parTransId="{D6EC6315-38B9-411A-8507-EFD559F01D90}" sibTransId="{AC2CB7C8-033D-4BAB-86B2-0AD904E8DC55}"/>
    <dgm:cxn modelId="{FD9866BE-A9A2-4D6D-98EC-DAD631CBFF33}" srcId="{73585CB9-3AA7-4C59-96A0-C1A51392C585}" destId="{1E6E6D16-62E5-47BD-AAD8-5CD25D749EE7}" srcOrd="8" destOrd="0" parTransId="{04C9209D-C50C-491B-B282-04B05CDBA5DE}" sibTransId="{DDD398CA-2B45-4A5C-A360-0378F3509492}"/>
    <dgm:cxn modelId="{177DB2C0-25FC-40E3-9D47-A17748BCF4B4}" type="presOf" srcId="{3FC6C269-9427-41D4-9320-C450C5E97B99}" destId="{9BBCE754-1BE3-4F5C-8952-B0F7EC715F1E}" srcOrd="0" destOrd="0" presId="urn:microsoft.com/office/officeart/2005/8/layout/vList5"/>
    <dgm:cxn modelId="{49AF29C6-EB3C-4777-9258-9A1908906471}" type="presOf" srcId="{A6464467-3042-4BB9-9DF5-B176CB8454E2}" destId="{FE5B2BE8-3EC7-4E5A-9BEC-1596EBC1DAEC}" srcOrd="0" destOrd="0" presId="urn:microsoft.com/office/officeart/2005/8/layout/vList5"/>
    <dgm:cxn modelId="{02B96ED7-D15D-4792-90BD-3B9179B7AEB7}" type="presOf" srcId="{DCE6F186-EA88-45EC-97D1-F837182BBB49}" destId="{85B1A96A-3EC7-4A95-B056-4AFD26B4592C}" srcOrd="0" destOrd="0" presId="urn:microsoft.com/office/officeart/2005/8/layout/vList5"/>
    <dgm:cxn modelId="{786F00EC-ABE9-4B1C-829F-C382BEC1F59B}" srcId="{73585CB9-3AA7-4C59-96A0-C1A51392C585}" destId="{927AA106-3263-4B6B-A8E7-BF4FC1125EF3}" srcOrd="7" destOrd="0" parTransId="{C9D31755-17A1-4A8B-B0C2-E71BF7575B3E}" sibTransId="{192C6314-DD7C-4D09-A6C5-837E542D2480}"/>
    <dgm:cxn modelId="{ABFC50FE-BE7B-4E95-A87A-32AD1131ACBE}" type="presOf" srcId="{73585CB9-3AA7-4C59-96A0-C1A51392C585}" destId="{A0000956-C3A6-47E9-9907-CC46D0BBBC0E}" srcOrd="0" destOrd="0" presId="urn:microsoft.com/office/officeart/2005/8/layout/vList5"/>
    <dgm:cxn modelId="{14BAA9A0-2F25-4619-85B9-B57F7EE11C63}" type="presParOf" srcId="{A0000956-C3A6-47E9-9907-CC46D0BBBC0E}" destId="{1D9C4C80-9993-4A5D-966F-83D052477B1D}" srcOrd="0" destOrd="0" presId="urn:microsoft.com/office/officeart/2005/8/layout/vList5"/>
    <dgm:cxn modelId="{97288426-5719-4502-8F88-440472721B99}" type="presParOf" srcId="{1D9C4C80-9993-4A5D-966F-83D052477B1D}" destId="{85B1A96A-3EC7-4A95-B056-4AFD26B4592C}" srcOrd="0" destOrd="0" presId="urn:microsoft.com/office/officeart/2005/8/layout/vList5"/>
    <dgm:cxn modelId="{2E0D40CB-95EB-4F4C-BD20-FBA3F0FBF3D8}" type="presParOf" srcId="{A0000956-C3A6-47E9-9907-CC46D0BBBC0E}" destId="{E9B3A101-D3D1-4035-995F-CDF2976DDAE4}" srcOrd="1" destOrd="0" presId="urn:microsoft.com/office/officeart/2005/8/layout/vList5"/>
    <dgm:cxn modelId="{3F1E9AF1-0F12-4CB7-A2C1-B2B674AA8117}" type="presParOf" srcId="{A0000956-C3A6-47E9-9907-CC46D0BBBC0E}" destId="{7F017021-EB57-4949-80F0-5F5885FD8EA2}" srcOrd="2" destOrd="0" presId="urn:microsoft.com/office/officeart/2005/8/layout/vList5"/>
    <dgm:cxn modelId="{4CE35D40-324F-4306-962B-9E83BE4C665D}" type="presParOf" srcId="{7F017021-EB57-4949-80F0-5F5885FD8EA2}" destId="{5635390A-9251-49C7-9CFD-C6C282CB6065}" srcOrd="0" destOrd="0" presId="urn:microsoft.com/office/officeart/2005/8/layout/vList5"/>
    <dgm:cxn modelId="{C8D48142-1601-493D-A8FB-D8330207020B}" type="presParOf" srcId="{A0000956-C3A6-47E9-9907-CC46D0BBBC0E}" destId="{A8EB3D24-8D1B-4297-90FA-D282FD126E12}" srcOrd="3" destOrd="0" presId="urn:microsoft.com/office/officeart/2005/8/layout/vList5"/>
    <dgm:cxn modelId="{6E6D91A0-2957-40AC-8172-A9BCDFDC674E}" type="presParOf" srcId="{A0000956-C3A6-47E9-9907-CC46D0BBBC0E}" destId="{80C9EBB1-CB58-474E-A431-95DBC6561A99}" srcOrd="4" destOrd="0" presId="urn:microsoft.com/office/officeart/2005/8/layout/vList5"/>
    <dgm:cxn modelId="{4C76E821-984A-4F49-BB62-2122ED2C74DC}" type="presParOf" srcId="{80C9EBB1-CB58-474E-A431-95DBC6561A99}" destId="{EAF31CF2-F3FA-496B-8B8B-5AE7F168BC60}" srcOrd="0" destOrd="0" presId="urn:microsoft.com/office/officeart/2005/8/layout/vList5"/>
    <dgm:cxn modelId="{85CC27F3-B763-4B60-AFD1-E37AE32C2C6A}" type="presParOf" srcId="{A0000956-C3A6-47E9-9907-CC46D0BBBC0E}" destId="{B72E9F6E-D686-4080-B46E-5159BDC712A2}" srcOrd="5" destOrd="0" presId="urn:microsoft.com/office/officeart/2005/8/layout/vList5"/>
    <dgm:cxn modelId="{685E8D0E-D864-45D8-A560-C5760665D37F}" type="presParOf" srcId="{A0000956-C3A6-47E9-9907-CC46D0BBBC0E}" destId="{A0E5D81E-C78F-421B-BB0D-B5EF9FAB3D36}" srcOrd="6" destOrd="0" presId="urn:microsoft.com/office/officeart/2005/8/layout/vList5"/>
    <dgm:cxn modelId="{FDC98A53-D243-451D-8534-1C5CF19DCC61}" type="presParOf" srcId="{A0E5D81E-C78F-421B-BB0D-B5EF9FAB3D36}" destId="{629BC783-F5F9-4A45-B38F-59298AD158E8}" srcOrd="0" destOrd="0" presId="urn:microsoft.com/office/officeart/2005/8/layout/vList5"/>
    <dgm:cxn modelId="{5505AD0F-780D-4903-8BF2-A45C5901F953}" type="presParOf" srcId="{A0000956-C3A6-47E9-9907-CC46D0BBBC0E}" destId="{282DB4BD-5C3C-4DFD-B1F0-116FFC791C71}" srcOrd="7" destOrd="0" presId="urn:microsoft.com/office/officeart/2005/8/layout/vList5"/>
    <dgm:cxn modelId="{D7A50CF5-431C-442A-B57D-9FDD0C3646DD}" type="presParOf" srcId="{A0000956-C3A6-47E9-9907-CC46D0BBBC0E}" destId="{F59B4458-D883-4070-84B2-90AB0B0811C8}" srcOrd="8" destOrd="0" presId="urn:microsoft.com/office/officeart/2005/8/layout/vList5"/>
    <dgm:cxn modelId="{B1FDA7BE-9B0E-40BB-96A2-1B5A8696A29C}" type="presParOf" srcId="{F59B4458-D883-4070-84B2-90AB0B0811C8}" destId="{9BBCE754-1BE3-4F5C-8952-B0F7EC715F1E}" srcOrd="0" destOrd="0" presId="urn:microsoft.com/office/officeart/2005/8/layout/vList5"/>
    <dgm:cxn modelId="{03F17C46-A37F-4C3B-93A2-B22328E49984}" type="presParOf" srcId="{A0000956-C3A6-47E9-9907-CC46D0BBBC0E}" destId="{4613DC03-79E9-418B-A04B-0462B23BAFF7}" srcOrd="9" destOrd="0" presId="urn:microsoft.com/office/officeart/2005/8/layout/vList5"/>
    <dgm:cxn modelId="{6D5F400F-F31A-4659-B524-83DF153F0EA9}" type="presParOf" srcId="{A0000956-C3A6-47E9-9907-CC46D0BBBC0E}" destId="{C0348F33-A4F9-4F56-B5AC-E5BC8FA4C57A}" srcOrd="10" destOrd="0" presId="urn:microsoft.com/office/officeart/2005/8/layout/vList5"/>
    <dgm:cxn modelId="{8D6E68F9-EF1F-49E1-BC32-3CEC8169F7BB}" type="presParOf" srcId="{C0348F33-A4F9-4F56-B5AC-E5BC8FA4C57A}" destId="{A09E73BB-4BE2-46C8-BD27-A39781287FCF}" srcOrd="0" destOrd="0" presId="urn:microsoft.com/office/officeart/2005/8/layout/vList5"/>
    <dgm:cxn modelId="{C9A0C9D1-CE7B-4F05-B9F6-CDE445D07C13}" type="presParOf" srcId="{A0000956-C3A6-47E9-9907-CC46D0BBBC0E}" destId="{8F6118C6-A640-4380-991E-E4CDB67CBDEF}" srcOrd="11" destOrd="0" presId="urn:microsoft.com/office/officeart/2005/8/layout/vList5"/>
    <dgm:cxn modelId="{06F9502D-B023-4A9F-9D8A-E6131C45DEE8}" type="presParOf" srcId="{A0000956-C3A6-47E9-9907-CC46D0BBBC0E}" destId="{2B892284-5BCA-4B62-890E-02AA97669614}" srcOrd="12" destOrd="0" presId="urn:microsoft.com/office/officeart/2005/8/layout/vList5"/>
    <dgm:cxn modelId="{BC5756C9-AA32-4412-8278-7D727D2EDD3B}" type="presParOf" srcId="{2B892284-5BCA-4B62-890E-02AA97669614}" destId="{FE5B2BE8-3EC7-4E5A-9BEC-1596EBC1DAEC}" srcOrd="0" destOrd="0" presId="urn:microsoft.com/office/officeart/2005/8/layout/vList5"/>
    <dgm:cxn modelId="{52592D57-8A8B-4C42-97F5-27E3BB813ACA}" type="presParOf" srcId="{A0000956-C3A6-47E9-9907-CC46D0BBBC0E}" destId="{518DEB37-8ACD-44F5-8956-C35182DAEF95}" srcOrd="13" destOrd="0" presId="urn:microsoft.com/office/officeart/2005/8/layout/vList5"/>
    <dgm:cxn modelId="{418470E1-4286-418D-91A6-B2B3A1F631EC}" type="presParOf" srcId="{A0000956-C3A6-47E9-9907-CC46D0BBBC0E}" destId="{730F8D7D-8E97-4E6B-AD32-51AE7CB584A3}" srcOrd="14" destOrd="0" presId="urn:microsoft.com/office/officeart/2005/8/layout/vList5"/>
    <dgm:cxn modelId="{B879BCA3-57F2-43F1-9CE0-D74C4769E30D}" type="presParOf" srcId="{730F8D7D-8E97-4E6B-AD32-51AE7CB584A3}" destId="{6B713E03-6D75-4353-B4D2-1754C476321A}" srcOrd="0" destOrd="0" presId="urn:microsoft.com/office/officeart/2005/8/layout/vList5"/>
    <dgm:cxn modelId="{5214DD3E-B709-4BB2-9D7C-8B416EF166B6}" type="presParOf" srcId="{A0000956-C3A6-47E9-9907-CC46D0BBBC0E}" destId="{4EA8F3F6-1206-43AD-975C-289828686C3F}" srcOrd="15" destOrd="0" presId="urn:microsoft.com/office/officeart/2005/8/layout/vList5"/>
    <dgm:cxn modelId="{E80A919E-0BB0-49DF-BA14-1984CAECF216}" type="presParOf" srcId="{A0000956-C3A6-47E9-9907-CC46D0BBBC0E}" destId="{CFA61EC4-8436-4F90-A7B3-B6CFD4C79194}" srcOrd="16" destOrd="0" presId="urn:microsoft.com/office/officeart/2005/8/layout/vList5"/>
    <dgm:cxn modelId="{7C8BDE52-455F-4E13-B3DE-FB6C69491D61}" type="presParOf" srcId="{CFA61EC4-8436-4F90-A7B3-B6CFD4C79194}" destId="{1BCA210D-8B88-4C3A-B2B8-8F5F8BDB9EC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1A96A-3EC7-4A95-B056-4AFD26B4592C}">
      <dsp:nvSpPr>
        <dsp:cNvPr id="0" name=""/>
        <dsp:cNvSpPr/>
      </dsp:nvSpPr>
      <dsp:spPr>
        <a:xfrm>
          <a:off x="2862893" y="1207"/>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KFU</a:t>
          </a:r>
          <a:endParaRPr lang="nb-NO" sz="1500" kern="1200" dirty="0">
            <a:solidFill>
              <a:schemeClr val="bg1"/>
            </a:solidFill>
          </a:endParaRPr>
        </a:p>
      </dsp:txBody>
      <dsp:txXfrm>
        <a:off x="2878077" y="16391"/>
        <a:ext cx="3190386" cy="280678"/>
      </dsp:txXfrm>
    </dsp:sp>
    <dsp:sp modelId="{5635390A-9251-49C7-9CFD-C6C282CB6065}">
      <dsp:nvSpPr>
        <dsp:cNvPr id="0" name=""/>
        <dsp:cNvSpPr/>
      </dsp:nvSpPr>
      <dsp:spPr>
        <a:xfrm>
          <a:off x="2862893" y="537128"/>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Ny opplæringslov</a:t>
          </a:r>
          <a:endParaRPr lang="nb-NO" sz="1500" kern="1200" dirty="0">
            <a:solidFill>
              <a:schemeClr val="bg1"/>
            </a:solidFill>
          </a:endParaRPr>
        </a:p>
      </dsp:txBody>
      <dsp:txXfrm>
        <a:off x="2878077" y="552312"/>
        <a:ext cx="3190386" cy="280678"/>
      </dsp:txXfrm>
    </dsp:sp>
    <dsp:sp modelId="{EAF31CF2-F3FA-496B-8B8B-5AE7F168BC60}">
      <dsp:nvSpPr>
        <dsp:cNvPr id="0" name=""/>
        <dsp:cNvSpPr/>
      </dsp:nvSpPr>
      <dsp:spPr>
        <a:xfrm>
          <a:off x="2862893" y="1073049"/>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Systemet</a:t>
          </a:r>
          <a:endParaRPr lang="nb-NO" sz="1500" kern="1200" dirty="0">
            <a:solidFill>
              <a:schemeClr val="bg1"/>
            </a:solidFill>
          </a:endParaRPr>
        </a:p>
      </dsp:txBody>
      <dsp:txXfrm>
        <a:off x="2878077" y="1088233"/>
        <a:ext cx="3190386" cy="280678"/>
      </dsp:txXfrm>
    </dsp:sp>
    <dsp:sp modelId="{629BC783-F5F9-4A45-B38F-59298AD158E8}">
      <dsp:nvSpPr>
        <dsp:cNvPr id="0" name=""/>
        <dsp:cNvSpPr/>
      </dsp:nvSpPr>
      <dsp:spPr>
        <a:xfrm>
          <a:off x="2862893" y="1608971"/>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SU</a:t>
          </a:r>
          <a:endParaRPr lang="nb-NO" sz="1500" kern="1200" dirty="0">
            <a:solidFill>
              <a:schemeClr val="bg1"/>
            </a:solidFill>
          </a:endParaRPr>
        </a:p>
      </dsp:txBody>
      <dsp:txXfrm>
        <a:off x="2878077" y="1624155"/>
        <a:ext cx="3190386" cy="280678"/>
      </dsp:txXfrm>
    </dsp:sp>
    <dsp:sp modelId="{9BBCE754-1BE3-4F5C-8952-B0F7EC715F1E}">
      <dsp:nvSpPr>
        <dsp:cNvPr id="0" name=""/>
        <dsp:cNvSpPr/>
      </dsp:nvSpPr>
      <dsp:spPr>
        <a:xfrm>
          <a:off x="2862893" y="2144892"/>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FAU</a:t>
          </a:r>
          <a:endParaRPr lang="nb-NO" sz="1500" kern="1200" dirty="0">
            <a:solidFill>
              <a:schemeClr val="bg1"/>
            </a:solidFill>
          </a:endParaRPr>
        </a:p>
      </dsp:txBody>
      <dsp:txXfrm>
        <a:off x="2878077" y="2160076"/>
        <a:ext cx="3190386" cy="280678"/>
      </dsp:txXfrm>
    </dsp:sp>
    <dsp:sp modelId="{A09E73BB-4BE2-46C8-BD27-A39781287FCF}">
      <dsp:nvSpPr>
        <dsp:cNvPr id="0" name=""/>
        <dsp:cNvSpPr/>
      </dsp:nvSpPr>
      <dsp:spPr>
        <a:xfrm>
          <a:off x="2862893" y="2680813"/>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Klassekontakt</a:t>
          </a:r>
          <a:endParaRPr lang="nb-NO" sz="1500" kern="1200" dirty="0">
            <a:solidFill>
              <a:schemeClr val="bg1"/>
            </a:solidFill>
          </a:endParaRPr>
        </a:p>
      </dsp:txBody>
      <dsp:txXfrm>
        <a:off x="2878077" y="2695997"/>
        <a:ext cx="3190386" cy="280678"/>
      </dsp:txXfrm>
    </dsp:sp>
    <dsp:sp modelId="{FE5B2BE8-3EC7-4E5A-9BEC-1596EBC1DAEC}">
      <dsp:nvSpPr>
        <dsp:cNvPr id="0" name=""/>
        <dsp:cNvSpPr/>
      </dsp:nvSpPr>
      <dsp:spPr>
        <a:xfrm>
          <a:off x="2862893" y="3216734"/>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Foreldremøte</a:t>
          </a:r>
          <a:endParaRPr lang="nb-NO" sz="1500" kern="1200" dirty="0">
            <a:solidFill>
              <a:schemeClr val="bg1"/>
            </a:solidFill>
          </a:endParaRPr>
        </a:p>
      </dsp:txBody>
      <dsp:txXfrm>
        <a:off x="2878077" y="3231918"/>
        <a:ext cx="3190386" cy="280678"/>
      </dsp:txXfrm>
    </dsp:sp>
    <dsp:sp modelId="{6B713E03-6D75-4353-B4D2-1754C476321A}">
      <dsp:nvSpPr>
        <dsp:cNvPr id="0" name=""/>
        <dsp:cNvSpPr/>
      </dsp:nvSpPr>
      <dsp:spPr>
        <a:xfrm>
          <a:off x="2862893" y="3752655"/>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Hjem-skole samarbeid</a:t>
          </a:r>
          <a:endParaRPr lang="nb-NO" sz="1500" kern="1200" dirty="0">
            <a:solidFill>
              <a:schemeClr val="bg1"/>
            </a:solidFill>
          </a:endParaRPr>
        </a:p>
      </dsp:txBody>
      <dsp:txXfrm>
        <a:off x="2878077" y="3767839"/>
        <a:ext cx="3190386" cy="280678"/>
      </dsp:txXfrm>
    </dsp:sp>
    <dsp:sp modelId="{1BCA210D-8B88-4C3A-B2B8-8F5F8BDB9EC5}">
      <dsp:nvSpPr>
        <dsp:cNvPr id="0" name=""/>
        <dsp:cNvSpPr/>
      </dsp:nvSpPr>
      <dsp:spPr>
        <a:xfrm>
          <a:off x="2862893" y="4288576"/>
          <a:ext cx="3220754" cy="311046"/>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nb-NO" sz="1500" b="1" i="0" kern="1200" dirty="0">
              <a:solidFill>
                <a:schemeClr val="bg1"/>
              </a:solidFill>
            </a:rPr>
            <a:t>Mobbeombudet</a:t>
          </a:r>
          <a:endParaRPr lang="nb-NO" sz="1500" kern="1200" dirty="0">
            <a:solidFill>
              <a:schemeClr val="bg1"/>
            </a:solidFill>
          </a:endParaRPr>
        </a:p>
      </dsp:txBody>
      <dsp:txXfrm>
        <a:off x="2878077" y="4303760"/>
        <a:ext cx="3190386" cy="2806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209E4-0CFF-4576-A967-E337E1866F0A}" type="datetimeFigureOut">
              <a:rPr lang="nb-NO" smtClean="0"/>
              <a:t>24.09.2024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D77516-FA48-4DB6-BFD1-39D12758A625}" type="slidenum">
              <a:rPr lang="nb-NO" smtClean="0"/>
              <a:t>‹#›</a:t>
            </a:fld>
            <a:endParaRPr lang="nb-NO"/>
          </a:p>
        </p:txBody>
      </p:sp>
    </p:spTree>
    <p:extLst>
      <p:ext uri="{BB962C8B-B14F-4D97-AF65-F5344CB8AC3E}">
        <p14:creationId xmlns:p14="http://schemas.microsoft.com/office/powerpoint/2010/main" val="36229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b-NO"/>
              <a:t>Klikk for å redigere tittelstil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497232DF-02E3-4BDB-90D7-89C3B669C71A}" type="datetimeFigureOut">
              <a:rPr lang="nb-NO" smtClean="0"/>
              <a:t>24.09.2024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31116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414923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b-NO"/>
              <a:t>Klikk for å redigere tittelstil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2448116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b-NO"/>
              <a:t>Klikk for å redigere tittelstil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b-NO"/>
              <a:t>Klikk for å redigere tekststiler i malen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60548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4043130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b-NO"/>
              <a:t>Klikk for å redigere tittelstil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4"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2895358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for bil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b-NO"/>
              <a:t>Klikk for å redigere tittelstil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4"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3230830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nchor="t" anchorCtr="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1470339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b-NO"/>
              <a:t>Klikk for å redigere tittelstil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3215076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3"/>
          <p:cNvSpPr>
            <a:spLocks noGrp="1"/>
          </p:cNvSpPr>
          <p:nvPr>
            <p:ph type="dt" sz="half" idx="10"/>
          </p:nvPr>
        </p:nvSpPr>
        <p:spPr/>
        <p:txBody>
          <a:bodyPr/>
          <a:lstStyle/>
          <a:p>
            <a:fld id="{52647F38-B617-4D2F-AE0A-013F0C4D2C57}" type="datetimeFigureOut">
              <a:rPr lang="en-US" smtClean="0"/>
              <a:t>9/24/2024</a:t>
            </a:fld>
            <a:endParaRPr lang="en-US" dirty="0"/>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245451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372155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9/24/2024</a:t>
            </a:fld>
            <a:endParaRPr lang="en-US" dirty="0"/>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2435412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613632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3"/>
          <p:cNvSpPr>
            <a:spLocks noGrp="1"/>
          </p:cNvSpPr>
          <p:nvPr>
            <p:ph type="ftr" sz="quarter" idx="11"/>
          </p:nvPr>
        </p:nvSpPr>
        <p:spPr/>
        <p:txBody>
          <a:bodyPr/>
          <a:lstStyle/>
          <a:p>
            <a:endParaRPr lang="nb-NO"/>
          </a:p>
        </p:txBody>
      </p:sp>
      <p:sp>
        <p:nvSpPr>
          <p:cNvPr id="6" name="Slide Number Placeholder 4"/>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1582266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2"/>
          <p:cNvSpPr>
            <a:spLocks noGrp="1"/>
          </p:cNvSpPr>
          <p:nvPr>
            <p:ph type="ftr" sz="quarter" idx="11"/>
          </p:nvPr>
        </p:nvSpPr>
        <p:spPr/>
        <p:txBody>
          <a:bodyPr/>
          <a:lstStyle/>
          <a:p>
            <a:endParaRPr lang="nb-NO"/>
          </a:p>
        </p:txBody>
      </p:sp>
      <p:sp>
        <p:nvSpPr>
          <p:cNvPr id="6" name="Slide Number Placeholder 3"/>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147085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b-NO"/>
              <a:t>Klikk for å redigere tittelstil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7" name="Date Placeholder 4"/>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5" name="Footer Placeholder 5"/>
          <p:cNvSpPr>
            <a:spLocks noGrp="1"/>
          </p:cNvSpPr>
          <p:nvPr>
            <p:ph type="ftr" sz="quarter" idx="11"/>
          </p:nvPr>
        </p:nvSpPr>
        <p:spPr/>
        <p:txBody>
          <a:bodyPr/>
          <a:lstStyle/>
          <a:p>
            <a:endParaRPr lang="nb-NO"/>
          </a:p>
        </p:txBody>
      </p:sp>
      <p:sp>
        <p:nvSpPr>
          <p:cNvPr id="6" name="Slide Number Placeholder 6"/>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390434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smtClean="0"/>
              <a:pPr/>
              <a:t>9/24/2024</a:t>
            </a:fld>
            <a:endParaRPr lang="en-US" dirty="0"/>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A1CB203-8DAB-41C7-AEF8-49774DECD242}" type="slidenum">
              <a:rPr lang="nb-NO" smtClean="0"/>
              <a:t>‹#›</a:t>
            </a:fld>
            <a:endParaRPr lang="nb-NO"/>
          </a:p>
        </p:txBody>
      </p:sp>
    </p:spTree>
    <p:extLst>
      <p:ext uri="{BB962C8B-B14F-4D97-AF65-F5344CB8AC3E}">
        <p14:creationId xmlns:p14="http://schemas.microsoft.com/office/powerpoint/2010/main" val="597523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b-NO"/>
              <a:t>Klikk for å redigere tittelstil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9/24/2024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b-NO"/>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A1CB203-8DAB-41C7-AEF8-49774DECD242}" type="slidenum">
              <a:rPr lang="nb-NO" smtClean="0"/>
              <a:t>‹#›</a:t>
            </a:fld>
            <a:endParaRPr lang="nb-NO"/>
          </a:p>
        </p:txBody>
      </p:sp>
    </p:spTree>
    <p:extLst>
      <p:ext uri="{BB962C8B-B14F-4D97-AF65-F5344CB8AC3E}">
        <p14:creationId xmlns:p14="http://schemas.microsoft.com/office/powerpoint/2010/main" val="2790703760"/>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 id="214748376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inskole.no/kfu/underside/2138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inskole.no/DynamicContent/Documents/977-kfu-c9378e7b-f238-4eb3-bb73-a1fd87b23c24.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7C0EC3-8B50-3DCB-87F9-19C02B1E2F97}"/>
              </a:ext>
            </a:extLst>
          </p:cNvPr>
          <p:cNvSpPr>
            <a:spLocks noGrp="1"/>
          </p:cNvSpPr>
          <p:nvPr>
            <p:ph type="ctrTitle"/>
          </p:nvPr>
        </p:nvSpPr>
        <p:spPr>
          <a:xfrm>
            <a:off x="1286761" y="1445175"/>
            <a:ext cx="8825658" cy="2470786"/>
          </a:xfrm>
        </p:spPr>
        <p:txBody>
          <a:bodyPr/>
          <a:lstStyle/>
          <a:p>
            <a:r>
              <a:rPr lang="nb-NO" sz="6600" dirty="0"/>
              <a:t>FORELDREROLLEN OG VERV I SKOLEN</a:t>
            </a:r>
          </a:p>
        </p:txBody>
      </p:sp>
      <p:sp>
        <p:nvSpPr>
          <p:cNvPr id="3" name="Undertittel 2">
            <a:extLst>
              <a:ext uri="{FF2B5EF4-FFF2-40B4-BE49-F238E27FC236}">
                <a16:creationId xmlns:a16="http://schemas.microsoft.com/office/drawing/2014/main" id="{847917E5-13B2-B519-8764-EAFA3E207366}"/>
              </a:ext>
            </a:extLst>
          </p:cNvPr>
          <p:cNvSpPr>
            <a:spLocks noGrp="1"/>
          </p:cNvSpPr>
          <p:nvPr>
            <p:ph type="subTitle" idx="1"/>
          </p:nvPr>
        </p:nvSpPr>
        <p:spPr>
          <a:xfrm>
            <a:off x="1154955" y="5266664"/>
            <a:ext cx="8825658" cy="861420"/>
          </a:xfrm>
        </p:spPr>
        <p:txBody>
          <a:bodyPr>
            <a:normAutofit/>
          </a:bodyPr>
          <a:lstStyle/>
          <a:p>
            <a:r>
              <a:rPr lang="nb-NO" sz="4000" dirty="0"/>
              <a:t>BARNESKOLE</a:t>
            </a:r>
          </a:p>
        </p:txBody>
      </p:sp>
    </p:spTree>
    <p:extLst>
      <p:ext uri="{BB962C8B-B14F-4D97-AF65-F5344CB8AC3E}">
        <p14:creationId xmlns:p14="http://schemas.microsoft.com/office/powerpoint/2010/main" val="2463971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FAU – EN MULIGHET</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955030" y="1802391"/>
            <a:ext cx="9276365" cy="4602891"/>
          </a:xfrm>
        </p:spPr>
        <p:txBody>
          <a:bodyPr/>
          <a:lstStyle/>
          <a:p>
            <a:r>
              <a:rPr lang="nb-NO" dirty="0"/>
              <a:t>En mulighet ti å jobbe konstruktivt sammen med skolen, ikke bare være en «klagende forelder»</a:t>
            </a:r>
          </a:p>
          <a:p>
            <a:r>
              <a:rPr lang="nb-NO" dirty="0"/>
              <a:t>Få en bedre politisk forståelse av hvordan systemet fungerer</a:t>
            </a:r>
          </a:p>
          <a:p>
            <a:r>
              <a:rPr lang="nb-NO" dirty="0"/>
              <a:t>Forstå hva man kan ha en påvirkningskraft på og dermed hva man prioriterer å bruke ressurser på</a:t>
            </a:r>
          </a:p>
          <a:p>
            <a:r>
              <a:rPr lang="nb-NO" dirty="0"/>
              <a:t>Rett energien hvor man kan gjøre en forskjell! Hev blikket fra enkeltindividet! </a:t>
            </a:r>
          </a:p>
          <a:p>
            <a:r>
              <a:rPr lang="nb-NO" dirty="0"/>
              <a:t>Minn deg selv på hvor mye tid barnet ditt tilbringer på skolen og at du kan få bedre forståelse for skolehverdagen deres, og til og med ha en påvirkning</a:t>
            </a:r>
          </a:p>
          <a:p>
            <a:endParaRPr lang="nb-NO" dirty="0"/>
          </a:p>
          <a:p>
            <a:pPr marL="0" indent="0">
              <a:buNone/>
            </a:pPr>
            <a:endParaRPr lang="nb-NO" dirty="0"/>
          </a:p>
          <a:p>
            <a:endParaRPr lang="nb-NO" dirty="0"/>
          </a:p>
          <a:p>
            <a:endParaRPr lang="nb-NO" dirty="0"/>
          </a:p>
        </p:txBody>
      </p:sp>
    </p:spTree>
    <p:extLst>
      <p:ext uri="{BB962C8B-B14F-4D97-AF65-F5344CB8AC3E}">
        <p14:creationId xmlns:p14="http://schemas.microsoft.com/office/powerpoint/2010/main" val="3059233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VÆR REALISTISKE</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955030" y="1802391"/>
            <a:ext cx="9276365" cy="4602891"/>
          </a:xfrm>
        </p:spPr>
        <p:txBody>
          <a:bodyPr/>
          <a:lstStyle/>
          <a:p>
            <a:r>
              <a:rPr lang="nb-NO" dirty="0"/>
              <a:t>Hvilke saker fra i fjor skal vi videreføre?</a:t>
            </a:r>
          </a:p>
          <a:p>
            <a:r>
              <a:rPr lang="nb-NO" dirty="0"/>
              <a:t>Hvilke nye saksområder er aktuelle for oss?</a:t>
            </a:r>
          </a:p>
          <a:p>
            <a:r>
              <a:rPr lang="nb-NO" dirty="0"/>
              <a:t>Hvor mye tid og kapasitet har vi?</a:t>
            </a:r>
          </a:p>
          <a:p>
            <a:r>
              <a:rPr lang="nb-NO" dirty="0"/>
              <a:t>Hvilke ressurser har vi i FAU nå (inkludert folkene)</a:t>
            </a:r>
          </a:p>
          <a:p>
            <a:r>
              <a:rPr lang="nb-NO" dirty="0"/>
              <a:t>Plan for hjem-skole samarbeid</a:t>
            </a:r>
          </a:p>
          <a:p>
            <a:r>
              <a:rPr lang="nb-NO" dirty="0"/>
              <a:t>Årshjul for FAU og klassekontakter</a:t>
            </a:r>
          </a:p>
          <a:p>
            <a:r>
              <a:rPr lang="nb-NO" dirty="0"/>
              <a:t>Årsrapport</a:t>
            </a:r>
          </a:p>
          <a:p>
            <a:endParaRPr lang="nb-NO" dirty="0"/>
          </a:p>
          <a:p>
            <a:endParaRPr lang="nb-NO" dirty="0"/>
          </a:p>
          <a:p>
            <a:pPr marL="0" indent="0" algn="ctr">
              <a:buNone/>
            </a:pPr>
            <a:r>
              <a:rPr lang="nb-NO" dirty="0"/>
              <a:t>DET ER BEDRE Å JOBBE GODT MED NOEN FÅ SAKER ENN DÅRLIG MED MANGE!</a:t>
            </a:r>
          </a:p>
          <a:p>
            <a:endParaRPr lang="nb-NO" dirty="0"/>
          </a:p>
          <a:p>
            <a:pPr marL="0" indent="0">
              <a:buNone/>
            </a:pPr>
            <a:endParaRPr lang="nb-NO" dirty="0"/>
          </a:p>
          <a:p>
            <a:endParaRPr lang="nb-NO" dirty="0"/>
          </a:p>
          <a:p>
            <a:endParaRPr lang="nb-NO" dirty="0"/>
          </a:p>
        </p:txBody>
      </p:sp>
    </p:spTree>
    <p:extLst>
      <p:ext uri="{BB962C8B-B14F-4D97-AF65-F5344CB8AC3E}">
        <p14:creationId xmlns:p14="http://schemas.microsoft.com/office/powerpoint/2010/main" val="1728097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KLASSEKONTAKTER</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1103312" y="1667907"/>
            <a:ext cx="8946541" cy="4914125"/>
          </a:xfrm>
        </p:spPr>
        <p:txBody>
          <a:bodyPr>
            <a:normAutofit/>
          </a:bodyPr>
          <a:lstStyle/>
          <a:p>
            <a:r>
              <a:rPr lang="nb-NO" dirty="0"/>
              <a:t>Det velges to foresatte fra hver klasse, gjerne på våren. Andre måter å gjøre det på er å velge 4 representanter, hvor 2 har ansvar for sosiale samlinger, og 2 for FAU (hoved og vara)</a:t>
            </a:r>
          </a:p>
          <a:p>
            <a:r>
              <a:rPr lang="nb-NO" dirty="0"/>
              <a:t>Fint med blanding av mødre og fedre, og gutte- og jente-foreldre</a:t>
            </a:r>
          </a:p>
          <a:p>
            <a:r>
              <a:rPr lang="nb-NO" dirty="0"/>
              <a:t>Oppgaver: Ha god kontakt med foreldrene i klassen, spør om synspunkter og innspill, og ivareta deres interesser i møte med skolen (lærer, rektor, FAU)</a:t>
            </a:r>
          </a:p>
          <a:p>
            <a:r>
              <a:rPr lang="nb-NO" dirty="0"/>
              <a:t>Ha jevnlige møter med kontaktlærer og bli enige om hvordan hjem-skole samarbeidet skal fungere</a:t>
            </a:r>
          </a:p>
          <a:p>
            <a:r>
              <a:rPr lang="nb-NO" dirty="0"/>
              <a:t>Ta standpunkt til om klassen vil være med på prosjektet «Foreldre vil med i flokken rundt barnet». Det går kort ut på at klassen prioriterer å bruke tid til å bli kjent med hverandre (foreldre og elever) i starten av skoleåret. Les mer om det her: </a:t>
            </a:r>
            <a:r>
              <a:rPr lang="nb-NO" dirty="0">
                <a:hlinkClick r:id="rId2"/>
              </a:rPr>
              <a:t>https://www.minskole.no/kfu/underside/21383</a:t>
            </a:r>
            <a:endParaRPr lang="nb-NO" dirty="0"/>
          </a:p>
        </p:txBody>
      </p:sp>
    </p:spTree>
    <p:extLst>
      <p:ext uri="{BB962C8B-B14F-4D97-AF65-F5344CB8AC3E}">
        <p14:creationId xmlns:p14="http://schemas.microsoft.com/office/powerpoint/2010/main" val="3572542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OPPGAVER KLASSEKONTAKT</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1103312" y="1606378"/>
            <a:ext cx="8946541" cy="5033319"/>
          </a:xfrm>
        </p:spPr>
        <p:txBody>
          <a:bodyPr>
            <a:normAutofit/>
          </a:bodyPr>
          <a:lstStyle/>
          <a:p>
            <a:r>
              <a:rPr lang="nb-NO" dirty="0"/>
              <a:t>Planlegg foreldremøter sammen med kontaktlærer, høst og vår</a:t>
            </a:r>
          </a:p>
          <a:p>
            <a:r>
              <a:rPr lang="nb-NO" dirty="0"/>
              <a:t>Etabler en ryddig kommunikasjonskanal (Spond)</a:t>
            </a:r>
          </a:p>
          <a:p>
            <a:r>
              <a:rPr lang="nb-NO" dirty="0"/>
              <a:t>Opprette årshjul for klassen, og fordele oppgavene mellom foresatte (delegere!)</a:t>
            </a:r>
          </a:p>
          <a:p>
            <a:r>
              <a:rPr lang="nb-NO" dirty="0"/>
              <a:t>Ansvarlig for klassekassen og regnskapet (husk gratisprinsippet på fritiden, her finner du anbefalt informasjon fra KFU)</a:t>
            </a:r>
          </a:p>
          <a:p>
            <a:pPr marL="0" indent="0">
              <a:buNone/>
            </a:pPr>
            <a:r>
              <a:rPr lang="nb-NO" dirty="0">
                <a:hlinkClick r:id="rId2"/>
              </a:rPr>
              <a:t>https://www.minskole.no/DynamicContent//Documents/977-kfu-c9378e7b-f238-4eb3-bb73-a1fd87b23c24.pdf</a:t>
            </a:r>
            <a:endParaRPr lang="nb-NO" dirty="0"/>
          </a:p>
          <a:p>
            <a:r>
              <a:rPr lang="nb-NO" dirty="0"/>
              <a:t>Sørg for at noen tar kontakt med foresatte til elever som begynner i klassen midt i skoleåret</a:t>
            </a:r>
          </a:p>
          <a:p>
            <a:r>
              <a:rPr lang="nb-NO" dirty="0"/>
              <a:t>Sørge for at nye foreldrekontakter blir valgt, og at de blir informert om oppgavene sine</a:t>
            </a:r>
          </a:p>
          <a:p>
            <a:r>
              <a:rPr lang="nb-NO" dirty="0"/>
              <a:t>Sørge for god informasjonsflyt og samarbeid med FAU</a:t>
            </a:r>
          </a:p>
        </p:txBody>
      </p:sp>
    </p:spTree>
    <p:extLst>
      <p:ext uri="{BB962C8B-B14F-4D97-AF65-F5344CB8AC3E}">
        <p14:creationId xmlns:p14="http://schemas.microsoft.com/office/powerpoint/2010/main" val="2113789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FORELDREMØTER </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1103312" y="1667907"/>
            <a:ext cx="8946541" cy="4195481"/>
          </a:xfrm>
        </p:spPr>
        <p:txBody>
          <a:bodyPr>
            <a:normAutofit fontScale="92500" lnSpcReduction="10000"/>
          </a:bodyPr>
          <a:lstStyle/>
          <a:p>
            <a:r>
              <a:rPr lang="nb-NO" dirty="0"/>
              <a:t>Foreldremøtene bør preges av dialog og aktivitet</a:t>
            </a:r>
          </a:p>
          <a:p>
            <a:r>
              <a:rPr lang="nb-NO" dirty="0"/>
              <a:t>Hvordan få så mange foreldre som mulig til å delta?</a:t>
            </a:r>
          </a:p>
          <a:p>
            <a:r>
              <a:rPr lang="nb-NO" dirty="0"/>
              <a:t>Bruk foreldremøtet til å bli enige om former for samarbeid og konfliktløsning i «fredstid»</a:t>
            </a:r>
          </a:p>
          <a:p>
            <a:r>
              <a:rPr lang="nb-NO" dirty="0"/>
              <a:t>Diskuter hva foreldre kan gjøre for å utvikle et godt miljø i gruppen</a:t>
            </a:r>
          </a:p>
          <a:p>
            <a:r>
              <a:rPr lang="nb-NO" dirty="0"/>
              <a:t>Foreldremøter med eller uten lærer til stede?</a:t>
            </a:r>
          </a:p>
          <a:p>
            <a:r>
              <a:rPr lang="nb-NO" dirty="0"/>
              <a:t>Viktig med foreldremøte også på våren, i regi av foreldrene</a:t>
            </a:r>
          </a:p>
          <a:p>
            <a:endParaRPr lang="nb-NO" dirty="0"/>
          </a:p>
          <a:p>
            <a:pPr marL="0" indent="0">
              <a:buNone/>
            </a:pPr>
            <a:endParaRPr lang="nb-NO" dirty="0"/>
          </a:p>
          <a:p>
            <a:r>
              <a:rPr lang="nb-NO" dirty="0"/>
              <a:t>Husk at sosiale sammenkomster ila året styrker foreldresamholdet</a:t>
            </a:r>
          </a:p>
          <a:p>
            <a:r>
              <a:rPr lang="nb-NO" dirty="0"/>
              <a:t>Evaluer møtene</a:t>
            </a:r>
          </a:p>
          <a:p>
            <a:endParaRPr lang="nb-NO" dirty="0"/>
          </a:p>
          <a:p>
            <a:endParaRPr lang="nb-NO" dirty="0"/>
          </a:p>
        </p:txBody>
      </p:sp>
      <p:graphicFrame>
        <p:nvGraphicFramePr>
          <p:cNvPr id="5" name="Objekt 4">
            <a:extLst>
              <a:ext uri="{FF2B5EF4-FFF2-40B4-BE49-F238E27FC236}">
                <a16:creationId xmlns:a16="http://schemas.microsoft.com/office/drawing/2014/main" id="{6CB3484F-1CF5-7689-DC49-F360AA710FA9}"/>
              </a:ext>
            </a:extLst>
          </p:cNvPr>
          <p:cNvGraphicFramePr>
            <a:graphicFrameLocks noChangeAspect="1"/>
          </p:cNvGraphicFramePr>
          <p:nvPr>
            <p:extLst>
              <p:ext uri="{D42A27DB-BD31-4B8C-83A1-F6EECF244321}">
                <p14:modId xmlns:p14="http://schemas.microsoft.com/office/powerpoint/2010/main" val="2753532933"/>
              </p:ext>
            </p:extLst>
          </p:nvPr>
        </p:nvGraphicFramePr>
        <p:xfrm>
          <a:off x="2837936" y="4321773"/>
          <a:ext cx="914400" cy="771525"/>
        </p:xfrm>
        <a:graphic>
          <a:graphicData uri="http://schemas.openxmlformats.org/presentationml/2006/ole">
            <mc:AlternateContent xmlns:mc="http://schemas.openxmlformats.org/markup-compatibility/2006">
              <mc:Choice xmlns:v="urn:schemas-microsoft-com:vml" Requires="v">
                <p:oleObj name="Grensesnittobjekt for pakkeverktøy" showAsIcon="1" r:id="rId2" imgW="914400" imgH="771525" progId="Package">
                  <p:embed/>
                </p:oleObj>
              </mc:Choice>
              <mc:Fallback>
                <p:oleObj name="Grensesnittobjekt for pakkeverktøy" showAsIcon="1" r:id="rId2" imgW="914400" imgH="771525" progId="Package">
                  <p:embed/>
                  <p:pic>
                    <p:nvPicPr>
                      <p:cNvPr id="0" name=""/>
                      <p:cNvPicPr/>
                      <p:nvPr/>
                    </p:nvPicPr>
                    <p:blipFill>
                      <a:blip r:embed="rId3"/>
                      <a:stretch>
                        <a:fillRect/>
                      </a:stretch>
                    </p:blipFill>
                    <p:spPr>
                      <a:xfrm>
                        <a:off x="2837936" y="432177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778065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061757"/>
          </a:xfrm>
        </p:spPr>
        <p:txBody>
          <a:bodyPr/>
          <a:lstStyle/>
          <a:p>
            <a:r>
              <a:rPr lang="nb-NO" b="1" dirty="0"/>
              <a:t>HJEM-SKOLE SAMARBEID</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1017587" y="1514475"/>
            <a:ext cx="9450388" cy="5172075"/>
          </a:xfrm>
        </p:spPr>
        <p:txBody>
          <a:bodyPr>
            <a:normAutofit/>
          </a:bodyPr>
          <a:lstStyle/>
          <a:p>
            <a:r>
              <a:rPr lang="nb-NO" dirty="0"/>
              <a:t>Hjemmet og skolen er de mest betydningsfulle utviklingsarenaene barn og unge har, og de tilbringer mer tid på skole enn tidligere. Det gjør at et godt samarbeidet er viktigere enn noen gang før</a:t>
            </a:r>
          </a:p>
          <a:p>
            <a:r>
              <a:rPr lang="nb-NO" dirty="0"/>
              <a:t>Skolen er ansvarlig for å legge til rette for foreldresamarbeidet</a:t>
            </a:r>
          </a:p>
          <a:p>
            <a:r>
              <a:rPr lang="nb-NO" dirty="0"/>
              <a:t>Målet er at hjem og skole opplever at elevens utvikling og læring er et felles ansvar, og at partene vil støtte hverandre og </a:t>
            </a:r>
            <a:r>
              <a:rPr lang="nb-NO" u="sng" dirty="0"/>
              <a:t>fokusere på elevens behov</a:t>
            </a:r>
            <a:endParaRPr lang="nb-NO" dirty="0"/>
          </a:p>
          <a:p>
            <a:r>
              <a:rPr lang="nb-NO" dirty="0"/>
              <a:t>Foreldrenes engasjement og holdning til skolen har betydning for hvordan barn og unge tilpasser seg på skolen, både faglig og sosialt</a:t>
            </a:r>
          </a:p>
          <a:p>
            <a:r>
              <a:rPr lang="nb-NO" dirty="0"/>
              <a:t>Kartlegging blant elever viser at de </a:t>
            </a:r>
            <a:r>
              <a:rPr lang="nb-NO" u="sng" dirty="0"/>
              <a:t>ønsker</a:t>
            </a:r>
            <a:r>
              <a:rPr lang="nb-NO" i="1" u="sng" dirty="0"/>
              <a:t> </a:t>
            </a:r>
            <a:r>
              <a:rPr lang="nb-NO" dirty="0"/>
              <a:t>at foreldre skal snakke positivt om skolen, vise interesse for skolehverdagen deres, har god kontakt med lærer, og bli med på sosiale arrangementer (ja i alle aldre!)</a:t>
            </a:r>
          </a:p>
          <a:p>
            <a:r>
              <a:rPr lang="nb-NO" dirty="0"/>
              <a:t>Gjør foreldre oppmerksomme på viktigheten av dette, diskuter i fellesskap og bli enige om en standard for deres klasse</a:t>
            </a:r>
          </a:p>
          <a:p>
            <a:endParaRPr lang="nb-NO" dirty="0"/>
          </a:p>
        </p:txBody>
      </p:sp>
    </p:spTree>
    <p:extLst>
      <p:ext uri="{BB962C8B-B14F-4D97-AF65-F5344CB8AC3E}">
        <p14:creationId xmlns:p14="http://schemas.microsoft.com/office/powerpoint/2010/main" val="297057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MOBBEOMBUDET</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1103312" y="1667907"/>
            <a:ext cx="8946541" cy="4195481"/>
          </a:xfrm>
        </p:spPr>
        <p:txBody>
          <a:bodyPr/>
          <a:lstStyle/>
          <a:p>
            <a:r>
              <a:rPr lang="nb-NO" dirty="0"/>
              <a:t>Paragraf 12-2: Alle elver har rett til et trygt og godt skolemiljø som fremmer helse, inkludering, trivsel og læring</a:t>
            </a:r>
          </a:p>
          <a:p>
            <a:pPr marL="0" indent="0">
              <a:buNone/>
            </a:pPr>
            <a:endParaRPr lang="nb-NO" dirty="0"/>
          </a:p>
          <a:p>
            <a:r>
              <a:rPr lang="nb-NO" dirty="0"/>
              <a:t>Nina Bøhnsdalen</a:t>
            </a:r>
          </a:p>
          <a:p>
            <a:r>
              <a:rPr lang="nb-NO" dirty="0"/>
              <a:t>Bistår foreldre og elever i saker hvor barn ikke har det trygt og godt på skolen</a:t>
            </a:r>
          </a:p>
          <a:p>
            <a:pPr lvl="1"/>
            <a:r>
              <a:rPr lang="nb-NO" dirty="0"/>
              <a:t>Usikker på hva du skal gjøre?</a:t>
            </a:r>
          </a:p>
          <a:p>
            <a:pPr lvl="1"/>
            <a:r>
              <a:rPr lang="nb-NO" dirty="0"/>
              <a:t>Hvem du skal kontakte?</a:t>
            </a:r>
          </a:p>
          <a:p>
            <a:pPr lvl="1"/>
            <a:r>
              <a:rPr lang="nb-NO" dirty="0"/>
              <a:t>Hva som er dine rettigheter (og plikter)?</a:t>
            </a:r>
          </a:p>
        </p:txBody>
      </p:sp>
    </p:spTree>
    <p:extLst>
      <p:ext uri="{BB962C8B-B14F-4D97-AF65-F5344CB8AC3E}">
        <p14:creationId xmlns:p14="http://schemas.microsoft.com/office/powerpoint/2010/main" val="3063993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D2E96C-F1B2-0EB2-2433-6A39690C7BFB}"/>
              </a:ext>
            </a:extLst>
          </p:cNvPr>
          <p:cNvSpPr>
            <a:spLocks noGrp="1"/>
          </p:cNvSpPr>
          <p:nvPr>
            <p:ph type="ctrTitle"/>
          </p:nvPr>
        </p:nvSpPr>
        <p:spPr>
          <a:xfrm>
            <a:off x="1524000" y="537901"/>
            <a:ext cx="9144000" cy="2387600"/>
          </a:xfrm>
        </p:spPr>
        <p:txBody>
          <a:bodyPr/>
          <a:lstStyle/>
          <a:p>
            <a:r>
              <a:rPr lang="nb-NO" dirty="0"/>
              <a:t>LYKKE TIL!</a:t>
            </a:r>
          </a:p>
        </p:txBody>
      </p:sp>
      <p:sp>
        <p:nvSpPr>
          <p:cNvPr id="3" name="Undertittel 2">
            <a:extLst>
              <a:ext uri="{FF2B5EF4-FFF2-40B4-BE49-F238E27FC236}">
                <a16:creationId xmlns:a16="http://schemas.microsoft.com/office/drawing/2014/main" id="{0E5B9016-0E53-53FE-26AF-FAEE66DF1D75}"/>
              </a:ext>
            </a:extLst>
          </p:cNvPr>
          <p:cNvSpPr>
            <a:spLocks noGrp="1"/>
          </p:cNvSpPr>
          <p:nvPr>
            <p:ph type="subTitle" idx="1"/>
          </p:nvPr>
        </p:nvSpPr>
        <p:spPr>
          <a:xfrm>
            <a:off x="1524000" y="3608881"/>
            <a:ext cx="8825658" cy="861420"/>
          </a:xfrm>
        </p:spPr>
        <p:txBody>
          <a:bodyPr>
            <a:noAutofit/>
          </a:bodyPr>
          <a:lstStyle/>
          <a:p>
            <a:r>
              <a:rPr lang="nb-NO" dirty="0"/>
              <a:t>Therese Utkilen</a:t>
            </a:r>
          </a:p>
          <a:p>
            <a:r>
              <a:rPr lang="nb-NO" dirty="0"/>
              <a:t>Organisasjonssekretær KFU</a:t>
            </a:r>
          </a:p>
          <a:p>
            <a:r>
              <a:rPr lang="nb-NO" dirty="0"/>
              <a:t>www.minskole.no/kfu</a:t>
            </a:r>
          </a:p>
          <a:p>
            <a:r>
              <a:rPr lang="nb-NO" dirty="0" err="1"/>
              <a:t>Tlf</a:t>
            </a:r>
            <a:r>
              <a:rPr lang="nb-NO" dirty="0"/>
              <a:t> 91783173</a:t>
            </a:r>
          </a:p>
          <a:p>
            <a:r>
              <a:rPr lang="nb-NO" dirty="0"/>
              <a:t>E-post: therese.utkilen@stavanger.kommune.no</a:t>
            </a:r>
          </a:p>
        </p:txBody>
      </p:sp>
    </p:spTree>
    <p:extLst>
      <p:ext uri="{BB962C8B-B14F-4D97-AF65-F5344CB8AC3E}">
        <p14:creationId xmlns:p14="http://schemas.microsoft.com/office/powerpoint/2010/main" val="223687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553D2D-E78D-7B08-29A2-2D42F6FC8815}"/>
              </a:ext>
            </a:extLst>
          </p:cNvPr>
          <p:cNvSpPr>
            <a:spLocks noGrp="1"/>
          </p:cNvSpPr>
          <p:nvPr>
            <p:ph type="title"/>
          </p:nvPr>
        </p:nvSpPr>
        <p:spPr>
          <a:xfrm>
            <a:off x="874220" y="352129"/>
            <a:ext cx="9404723" cy="1047219"/>
          </a:xfrm>
        </p:spPr>
        <p:txBody>
          <a:bodyPr/>
          <a:lstStyle/>
          <a:p>
            <a:pPr algn="ctr"/>
            <a:r>
              <a:rPr lang="nb-NO" b="1" dirty="0">
                <a:solidFill>
                  <a:schemeClr val="tx1"/>
                </a:solidFill>
              </a:rPr>
              <a:t>AGENDA</a:t>
            </a:r>
            <a:br>
              <a:rPr lang="nb-NO" dirty="0"/>
            </a:br>
            <a:endParaRPr lang="nb-NO" dirty="0"/>
          </a:p>
        </p:txBody>
      </p:sp>
      <p:graphicFrame>
        <p:nvGraphicFramePr>
          <p:cNvPr id="6" name="Plassholder for innhold 5">
            <a:extLst>
              <a:ext uri="{FF2B5EF4-FFF2-40B4-BE49-F238E27FC236}">
                <a16:creationId xmlns:a16="http://schemas.microsoft.com/office/drawing/2014/main" id="{6392DCE5-4872-0824-13E6-6028E1226950}"/>
              </a:ext>
            </a:extLst>
          </p:cNvPr>
          <p:cNvGraphicFramePr>
            <a:graphicFrameLocks noGrp="1"/>
          </p:cNvGraphicFramePr>
          <p:nvPr>
            <p:ph idx="1"/>
            <p:extLst>
              <p:ext uri="{D42A27DB-BD31-4B8C-83A1-F6EECF244321}">
                <p14:modId xmlns:p14="http://schemas.microsoft.com/office/powerpoint/2010/main" val="3855671052"/>
              </p:ext>
            </p:extLst>
          </p:nvPr>
        </p:nvGraphicFramePr>
        <p:xfrm>
          <a:off x="1103312" y="1647568"/>
          <a:ext cx="8946541" cy="4600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518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KOMMUNALT FORELDREUTVALG I STAVANGER (KFU)</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979744" y="2127422"/>
            <a:ext cx="8946541" cy="4195481"/>
          </a:xfrm>
        </p:spPr>
        <p:txBody>
          <a:bodyPr>
            <a:normAutofit fontScale="92500" lnSpcReduction="20000"/>
          </a:bodyPr>
          <a:lstStyle/>
          <a:p>
            <a:r>
              <a:rPr lang="nb-NO" dirty="0"/>
              <a:t>KFU er foreldrenes arbeidsutvalg på kommunalt nivå</a:t>
            </a:r>
          </a:p>
          <a:p>
            <a:r>
              <a:rPr lang="nb-NO" dirty="0"/>
              <a:t>Politisk- og livsnøytralt utvalg</a:t>
            </a:r>
          </a:p>
          <a:p>
            <a:r>
              <a:rPr lang="nb-NO" dirty="0"/>
              <a:t>Mandatet vårt:</a:t>
            </a:r>
          </a:p>
          <a:p>
            <a:pPr lvl="1"/>
            <a:r>
              <a:rPr lang="nb-NO" dirty="0"/>
              <a:t>Koordinere og kommunisere foreldrenes behov og ønsker i saker på politisk nivå</a:t>
            </a:r>
          </a:p>
          <a:p>
            <a:pPr lvl="1"/>
            <a:r>
              <a:rPr lang="nb-NO" dirty="0"/>
              <a:t>Jobbe for et godt hjem-skole samarbeid</a:t>
            </a:r>
          </a:p>
          <a:p>
            <a:pPr lvl="1"/>
            <a:r>
              <a:rPr lang="nb-NO" dirty="0"/>
              <a:t>Drive opplæring av foreldre i skolen</a:t>
            </a:r>
          </a:p>
          <a:p>
            <a:pPr lvl="1"/>
            <a:r>
              <a:rPr lang="nb-NO" dirty="0"/>
              <a:t>Legge til rette for erfaringsutveksling mellom skolene</a:t>
            </a:r>
          </a:p>
          <a:p>
            <a:r>
              <a:rPr lang="nb-NO" dirty="0"/>
              <a:t>Faste møter med skoleadministrasjonen og politikerne i utvalg for oppvekst og utdanning for å sikre foreldrestemmen i saker</a:t>
            </a:r>
          </a:p>
          <a:p>
            <a:r>
              <a:rPr lang="nb-NO" dirty="0"/>
              <a:t>Et styre bestående av 2 representanter fra hver bydel + sekretær</a:t>
            </a:r>
          </a:p>
          <a:p>
            <a:r>
              <a:rPr lang="nb-NO" dirty="0"/>
              <a:t>Finansiert av Stavanger kommune</a:t>
            </a:r>
          </a:p>
        </p:txBody>
      </p:sp>
    </p:spTree>
    <p:extLst>
      <p:ext uri="{BB962C8B-B14F-4D97-AF65-F5344CB8AC3E}">
        <p14:creationId xmlns:p14="http://schemas.microsoft.com/office/powerpoint/2010/main" val="175499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28026" y="545433"/>
            <a:ext cx="8947522" cy="1400530"/>
          </a:xfrm>
        </p:spPr>
        <p:txBody>
          <a:bodyPr/>
          <a:lstStyle/>
          <a:p>
            <a:r>
              <a:rPr lang="nb-NO" b="1" dirty="0"/>
              <a:t>NY OPPLÆRINGSLOV</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1007059" y="2117086"/>
            <a:ext cx="8946541" cy="4195481"/>
          </a:xfrm>
        </p:spPr>
        <p:txBody>
          <a:bodyPr/>
          <a:lstStyle/>
          <a:p>
            <a:r>
              <a:rPr lang="nb-NO" dirty="0"/>
              <a:t>Endring i lovpålagte organer, som FAU</a:t>
            </a:r>
          </a:p>
          <a:p>
            <a:r>
              <a:rPr lang="nb-NO" dirty="0"/>
              <a:t>«Skolen skal ha et elevråd og et foreldreråd. Elevene kan velge å organisere seg på en annen måte. Det kan foreldrene også. Om elevene eller foreldrene ønsker en annen organisering, skal dette fastsettes i skolen sine egne skoleregler»</a:t>
            </a:r>
          </a:p>
          <a:p>
            <a:endParaRPr lang="nb-NO" dirty="0"/>
          </a:p>
          <a:p>
            <a:endParaRPr lang="nb-NO" dirty="0"/>
          </a:p>
          <a:p>
            <a:r>
              <a:rPr lang="nb-NO" dirty="0"/>
              <a:t>Nye skoleregler for Stavanger kommune </a:t>
            </a:r>
          </a:p>
          <a:p>
            <a:r>
              <a:rPr lang="nb-NO" dirty="0"/>
              <a:t>KFU ber om en egen plan for hjem-skole samarbeid, for å sikre likt arbeid på alle skolene</a:t>
            </a:r>
          </a:p>
        </p:txBody>
      </p:sp>
    </p:spTree>
    <p:extLst>
      <p:ext uri="{BB962C8B-B14F-4D97-AF65-F5344CB8AC3E}">
        <p14:creationId xmlns:p14="http://schemas.microsoft.com/office/powerpoint/2010/main" val="4252096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553D2D-E78D-7B08-29A2-2D42F6FC8815}"/>
              </a:ext>
            </a:extLst>
          </p:cNvPr>
          <p:cNvSpPr>
            <a:spLocks noGrp="1"/>
          </p:cNvSpPr>
          <p:nvPr>
            <p:ph type="title"/>
          </p:nvPr>
        </p:nvSpPr>
        <p:spPr>
          <a:xfrm>
            <a:off x="1177373" y="85990"/>
            <a:ext cx="9404723" cy="1047219"/>
          </a:xfrm>
        </p:spPr>
        <p:txBody>
          <a:bodyPr/>
          <a:lstStyle/>
          <a:p>
            <a:pPr algn="ctr"/>
            <a:r>
              <a:rPr lang="nb-NO" b="1" dirty="0">
                <a:solidFill>
                  <a:schemeClr val="tx1"/>
                </a:solidFill>
              </a:rPr>
              <a:t>SYSTEMET</a:t>
            </a:r>
            <a:br>
              <a:rPr lang="nb-NO" dirty="0"/>
            </a:br>
            <a:endParaRPr lang="nb-NO" dirty="0"/>
          </a:p>
        </p:txBody>
      </p:sp>
      <p:sp>
        <p:nvSpPr>
          <p:cNvPr id="11" name="TekstSylinder 10">
            <a:extLst>
              <a:ext uri="{FF2B5EF4-FFF2-40B4-BE49-F238E27FC236}">
                <a16:creationId xmlns:a16="http://schemas.microsoft.com/office/drawing/2014/main" id="{B4729548-60E1-794D-C813-EEBCCA05390C}"/>
              </a:ext>
            </a:extLst>
          </p:cNvPr>
          <p:cNvSpPr txBox="1"/>
          <p:nvPr/>
        </p:nvSpPr>
        <p:spPr>
          <a:xfrm>
            <a:off x="2638110" y="3086625"/>
            <a:ext cx="6074979" cy="461665"/>
          </a:xfrm>
          <a:prstGeom prst="rect">
            <a:avLst/>
          </a:prstGeom>
          <a:noFill/>
          <a:ln w="2222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pPr algn="ctr"/>
            <a:r>
              <a:rPr lang="nb-NO" sz="2400" dirty="0"/>
              <a:t>SAMARBEIDSUTVALGET (SU)</a:t>
            </a:r>
          </a:p>
        </p:txBody>
      </p:sp>
      <p:sp>
        <p:nvSpPr>
          <p:cNvPr id="12" name="TekstSylinder 11">
            <a:extLst>
              <a:ext uri="{FF2B5EF4-FFF2-40B4-BE49-F238E27FC236}">
                <a16:creationId xmlns:a16="http://schemas.microsoft.com/office/drawing/2014/main" id="{C7B24318-47F9-05C7-5A5E-E3CE1A0710F0}"/>
              </a:ext>
            </a:extLst>
          </p:cNvPr>
          <p:cNvSpPr txBox="1"/>
          <p:nvPr/>
        </p:nvSpPr>
        <p:spPr>
          <a:xfrm>
            <a:off x="3252966" y="3750355"/>
            <a:ext cx="4845268" cy="461665"/>
          </a:xfrm>
          <a:prstGeom prst="rect">
            <a:avLst/>
          </a:prstGeom>
          <a:noFill/>
          <a:ln w="2222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pPr algn="ctr"/>
            <a:r>
              <a:rPr lang="nb-NO" sz="2400" dirty="0"/>
              <a:t>SKOLEMILJØUTVALGET (SMU)</a:t>
            </a:r>
          </a:p>
        </p:txBody>
      </p:sp>
      <p:sp>
        <p:nvSpPr>
          <p:cNvPr id="13" name="TekstSylinder 12">
            <a:extLst>
              <a:ext uri="{FF2B5EF4-FFF2-40B4-BE49-F238E27FC236}">
                <a16:creationId xmlns:a16="http://schemas.microsoft.com/office/drawing/2014/main" id="{7A042793-53CD-E5E1-2782-0A5C177085A2}"/>
              </a:ext>
            </a:extLst>
          </p:cNvPr>
          <p:cNvSpPr txBox="1"/>
          <p:nvPr/>
        </p:nvSpPr>
        <p:spPr>
          <a:xfrm>
            <a:off x="1208716" y="6032935"/>
            <a:ext cx="2606565" cy="369332"/>
          </a:xfrm>
          <a:prstGeom prst="rect">
            <a:avLst/>
          </a:prstGeom>
          <a:noFill/>
          <a:ln w="28575">
            <a:solidFill>
              <a:schemeClr val="accent6">
                <a:lumMod val="75000"/>
              </a:schemeClr>
            </a:solidFill>
          </a:ln>
          <a:effectLst>
            <a:outerShdw blurRad="50800" dist="38100" dir="2700000" algn="tl" rotWithShape="0">
              <a:prstClr val="black">
                <a:alpha val="40000"/>
              </a:prstClr>
            </a:outerShdw>
          </a:effectLst>
        </p:spPr>
        <p:txBody>
          <a:bodyPr wrap="square" rtlCol="0">
            <a:spAutoFit/>
          </a:bodyPr>
          <a:lstStyle/>
          <a:p>
            <a:pPr algn="ctr"/>
            <a:r>
              <a:rPr lang="nb-NO" dirty="0"/>
              <a:t>FORELDRERÅD</a:t>
            </a:r>
          </a:p>
        </p:txBody>
      </p:sp>
      <p:sp>
        <p:nvSpPr>
          <p:cNvPr id="14" name="TekstSylinder 13">
            <a:extLst>
              <a:ext uri="{FF2B5EF4-FFF2-40B4-BE49-F238E27FC236}">
                <a16:creationId xmlns:a16="http://schemas.microsoft.com/office/drawing/2014/main" id="{E76EC060-65D6-159D-47C6-E2E19E824A00}"/>
              </a:ext>
            </a:extLst>
          </p:cNvPr>
          <p:cNvSpPr txBox="1"/>
          <p:nvPr/>
        </p:nvSpPr>
        <p:spPr>
          <a:xfrm>
            <a:off x="1208717" y="4634906"/>
            <a:ext cx="2606566" cy="369332"/>
          </a:xfrm>
          <a:prstGeom prst="rect">
            <a:avLst/>
          </a:prstGeom>
          <a:noFill/>
          <a:ln w="28575">
            <a:solidFill>
              <a:schemeClr val="accent6">
                <a:lumMod val="75000"/>
              </a:schemeClr>
            </a:solidFill>
          </a:ln>
          <a:effectLst>
            <a:outerShdw blurRad="50800" dist="38100" dir="2700000" algn="tl" rotWithShape="0">
              <a:prstClr val="black">
                <a:alpha val="40000"/>
              </a:prstClr>
            </a:outerShdw>
          </a:effectLst>
        </p:spPr>
        <p:txBody>
          <a:bodyPr wrap="square" rtlCol="0">
            <a:spAutoFit/>
          </a:bodyPr>
          <a:lstStyle/>
          <a:p>
            <a:pPr algn="ctr"/>
            <a:r>
              <a:rPr lang="nb-NO" dirty="0"/>
              <a:t>FAU</a:t>
            </a:r>
          </a:p>
        </p:txBody>
      </p:sp>
      <p:sp>
        <p:nvSpPr>
          <p:cNvPr id="15" name="TekstSylinder 14">
            <a:extLst>
              <a:ext uri="{FF2B5EF4-FFF2-40B4-BE49-F238E27FC236}">
                <a16:creationId xmlns:a16="http://schemas.microsoft.com/office/drawing/2014/main" id="{36FF090E-BF98-0932-C14C-A3CBE2CAD196}"/>
              </a:ext>
            </a:extLst>
          </p:cNvPr>
          <p:cNvSpPr txBox="1"/>
          <p:nvPr/>
        </p:nvSpPr>
        <p:spPr>
          <a:xfrm>
            <a:off x="1208717" y="5329244"/>
            <a:ext cx="2606566" cy="369332"/>
          </a:xfrm>
          <a:prstGeom prst="rect">
            <a:avLst/>
          </a:prstGeom>
          <a:noFill/>
          <a:ln w="28575">
            <a:solidFill>
              <a:srgbClr val="FFC000"/>
            </a:solidFill>
          </a:ln>
          <a:effectLst>
            <a:outerShdw blurRad="50800" dist="38100" dir="2700000" algn="tl" rotWithShape="0">
              <a:prstClr val="black">
                <a:alpha val="40000"/>
              </a:prstClr>
            </a:outerShdw>
          </a:effectLst>
        </p:spPr>
        <p:txBody>
          <a:bodyPr wrap="square" rtlCol="0">
            <a:spAutoFit/>
          </a:bodyPr>
          <a:lstStyle/>
          <a:p>
            <a:pPr algn="ctr"/>
            <a:r>
              <a:rPr lang="nb-NO" dirty="0"/>
              <a:t>FORELDREKONTAKTER</a:t>
            </a:r>
          </a:p>
        </p:txBody>
      </p:sp>
      <p:sp>
        <p:nvSpPr>
          <p:cNvPr id="16" name="TekstSylinder 15">
            <a:extLst>
              <a:ext uri="{FF2B5EF4-FFF2-40B4-BE49-F238E27FC236}">
                <a16:creationId xmlns:a16="http://schemas.microsoft.com/office/drawing/2014/main" id="{3B862731-C834-77CF-592D-ED1D3FFBB74F}"/>
              </a:ext>
            </a:extLst>
          </p:cNvPr>
          <p:cNvSpPr txBox="1"/>
          <p:nvPr/>
        </p:nvSpPr>
        <p:spPr>
          <a:xfrm>
            <a:off x="4335553" y="6032935"/>
            <a:ext cx="2606565" cy="369332"/>
          </a:xfrm>
          <a:prstGeom prst="rect">
            <a:avLst/>
          </a:prstGeom>
          <a:noFill/>
          <a:ln w="28575">
            <a:solidFill>
              <a:schemeClr val="accent6">
                <a:lumMod val="75000"/>
              </a:schemeClr>
            </a:solidFill>
          </a:ln>
          <a:effectLst>
            <a:outerShdw blurRad="50800" dist="38100" dir="2700000" algn="tl" rotWithShape="0">
              <a:prstClr val="black">
                <a:alpha val="40000"/>
              </a:prstClr>
            </a:outerShdw>
          </a:effectLst>
        </p:spPr>
        <p:txBody>
          <a:bodyPr wrap="square" rtlCol="0">
            <a:spAutoFit/>
          </a:bodyPr>
          <a:lstStyle/>
          <a:p>
            <a:pPr algn="ctr"/>
            <a:r>
              <a:rPr lang="nb-NO" dirty="0"/>
              <a:t>ELEVER</a:t>
            </a:r>
          </a:p>
        </p:txBody>
      </p:sp>
      <p:sp>
        <p:nvSpPr>
          <p:cNvPr id="17" name="TekstSylinder 16">
            <a:extLst>
              <a:ext uri="{FF2B5EF4-FFF2-40B4-BE49-F238E27FC236}">
                <a16:creationId xmlns:a16="http://schemas.microsoft.com/office/drawing/2014/main" id="{52534450-6950-7B2E-0536-AD4437E7D3C8}"/>
              </a:ext>
            </a:extLst>
          </p:cNvPr>
          <p:cNvSpPr txBox="1"/>
          <p:nvPr/>
        </p:nvSpPr>
        <p:spPr>
          <a:xfrm>
            <a:off x="4335554" y="4634906"/>
            <a:ext cx="2606566" cy="369332"/>
          </a:xfrm>
          <a:prstGeom prst="rect">
            <a:avLst/>
          </a:prstGeom>
          <a:noFill/>
          <a:ln w="28575">
            <a:solidFill>
              <a:schemeClr val="accent6">
                <a:lumMod val="75000"/>
              </a:schemeClr>
            </a:solidFill>
          </a:ln>
          <a:effectLst>
            <a:outerShdw blurRad="50800" dist="38100" dir="2700000" algn="tl" rotWithShape="0">
              <a:prstClr val="black">
                <a:alpha val="40000"/>
              </a:prstClr>
            </a:outerShdw>
          </a:effectLst>
        </p:spPr>
        <p:txBody>
          <a:bodyPr wrap="square" rtlCol="0">
            <a:spAutoFit/>
          </a:bodyPr>
          <a:lstStyle/>
          <a:p>
            <a:pPr algn="ctr"/>
            <a:r>
              <a:rPr lang="nb-NO" dirty="0"/>
              <a:t>ELVERÅD</a:t>
            </a:r>
          </a:p>
        </p:txBody>
      </p:sp>
      <p:sp>
        <p:nvSpPr>
          <p:cNvPr id="18" name="TekstSylinder 17">
            <a:extLst>
              <a:ext uri="{FF2B5EF4-FFF2-40B4-BE49-F238E27FC236}">
                <a16:creationId xmlns:a16="http://schemas.microsoft.com/office/drawing/2014/main" id="{57ED7A1C-C430-5B96-E993-11192B91CC39}"/>
              </a:ext>
            </a:extLst>
          </p:cNvPr>
          <p:cNvSpPr txBox="1"/>
          <p:nvPr/>
        </p:nvSpPr>
        <p:spPr>
          <a:xfrm>
            <a:off x="4335554" y="5329244"/>
            <a:ext cx="2606566" cy="369332"/>
          </a:xfrm>
          <a:prstGeom prst="rect">
            <a:avLst/>
          </a:prstGeom>
          <a:noFill/>
          <a:ln w="28575">
            <a:solidFill>
              <a:srgbClr val="FFC000"/>
            </a:solidFill>
          </a:ln>
          <a:effectLst>
            <a:outerShdw blurRad="50800" dist="38100" dir="2700000" algn="tl" rotWithShape="0">
              <a:prstClr val="black">
                <a:alpha val="40000"/>
              </a:prstClr>
            </a:outerShdw>
          </a:effectLst>
        </p:spPr>
        <p:txBody>
          <a:bodyPr wrap="square" rtlCol="0">
            <a:spAutoFit/>
          </a:bodyPr>
          <a:lstStyle/>
          <a:p>
            <a:pPr algn="ctr"/>
            <a:r>
              <a:rPr lang="nb-NO" dirty="0"/>
              <a:t>ELEVREPRESENTANT</a:t>
            </a:r>
          </a:p>
        </p:txBody>
      </p:sp>
      <p:sp>
        <p:nvSpPr>
          <p:cNvPr id="20" name="TekstSylinder 19">
            <a:extLst>
              <a:ext uri="{FF2B5EF4-FFF2-40B4-BE49-F238E27FC236}">
                <a16:creationId xmlns:a16="http://schemas.microsoft.com/office/drawing/2014/main" id="{9F48A0FD-9418-8579-487F-1FD0DEA60036}"/>
              </a:ext>
            </a:extLst>
          </p:cNvPr>
          <p:cNvSpPr txBox="1"/>
          <p:nvPr/>
        </p:nvSpPr>
        <p:spPr>
          <a:xfrm>
            <a:off x="73575" y="3081710"/>
            <a:ext cx="2427890" cy="369332"/>
          </a:xfrm>
          <a:prstGeom prst="rect">
            <a:avLst/>
          </a:prstGeom>
          <a:noFill/>
          <a:ln w="28575">
            <a:solidFill>
              <a:srgbClr val="FFC000"/>
            </a:solidFill>
          </a:ln>
          <a:effectLst>
            <a:outerShdw blurRad="50800" dist="38100" dir="2700000" algn="tl" rotWithShape="0">
              <a:prstClr val="black">
                <a:alpha val="40000"/>
              </a:prstClr>
            </a:outerShdw>
          </a:effectLst>
        </p:spPr>
        <p:txBody>
          <a:bodyPr wrap="square" rtlCol="0">
            <a:spAutoFit/>
          </a:bodyPr>
          <a:lstStyle/>
          <a:p>
            <a:r>
              <a:rPr lang="nb-NO" dirty="0"/>
              <a:t>KOMMUNEDELS-FAU</a:t>
            </a:r>
          </a:p>
        </p:txBody>
      </p:sp>
      <p:sp>
        <p:nvSpPr>
          <p:cNvPr id="21" name="TekstSylinder 20">
            <a:extLst>
              <a:ext uri="{FF2B5EF4-FFF2-40B4-BE49-F238E27FC236}">
                <a16:creationId xmlns:a16="http://schemas.microsoft.com/office/drawing/2014/main" id="{6209EA20-5918-3A1A-8C83-3E3C84C72186}"/>
              </a:ext>
            </a:extLst>
          </p:cNvPr>
          <p:cNvSpPr txBox="1"/>
          <p:nvPr/>
        </p:nvSpPr>
        <p:spPr>
          <a:xfrm>
            <a:off x="1592317" y="1735494"/>
            <a:ext cx="2606565" cy="923330"/>
          </a:xfrm>
          <a:prstGeom prst="rect">
            <a:avLst/>
          </a:prstGeom>
          <a:noFill/>
          <a:ln w="28575">
            <a:solidFill>
              <a:srgbClr val="FFC000"/>
            </a:solidFill>
          </a:ln>
          <a:effectLst>
            <a:outerShdw blurRad="50800" dist="38100" dir="2700000" algn="tl" rotWithShape="0">
              <a:prstClr val="black">
                <a:alpha val="40000"/>
              </a:prstClr>
            </a:outerShdw>
          </a:effectLst>
        </p:spPr>
        <p:txBody>
          <a:bodyPr wrap="square" rtlCol="0">
            <a:spAutoFit/>
          </a:bodyPr>
          <a:lstStyle/>
          <a:p>
            <a:pPr algn="ctr"/>
            <a:r>
              <a:rPr lang="nb-NO" u="sng" dirty="0"/>
              <a:t>KFU</a:t>
            </a:r>
          </a:p>
          <a:p>
            <a:pPr algn="ctr"/>
            <a:r>
              <a:rPr lang="nb-NO" dirty="0"/>
              <a:t>KOMMUNALT FORELDREUTVALG</a:t>
            </a:r>
          </a:p>
        </p:txBody>
      </p:sp>
      <p:sp>
        <p:nvSpPr>
          <p:cNvPr id="22" name="TekstSylinder 21">
            <a:extLst>
              <a:ext uri="{FF2B5EF4-FFF2-40B4-BE49-F238E27FC236}">
                <a16:creationId xmlns:a16="http://schemas.microsoft.com/office/drawing/2014/main" id="{EB04EF36-E7F9-076E-6FCF-822FA1B5E1EF}"/>
              </a:ext>
            </a:extLst>
          </p:cNvPr>
          <p:cNvSpPr txBox="1"/>
          <p:nvPr/>
        </p:nvSpPr>
        <p:spPr>
          <a:xfrm>
            <a:off x="336332" y="502198"/>
            <a:ext cx="3531476" cy="923330"/>
          </a:xfrm>
          <a:prstGeom prst="rect">
            <a:avLst/>
          </a:prstGeom>
          <a:noFill/>
          <a:ln w="28575">
            <a:solidFill>
              <a:schemeClr val="accent6">
                <a:lumMod val="75000"/>
              </a:schemeClr>
            </a:solidFill>
          </a:ln>
          <a:effectLst>
            <a:outerShdw blurRad="50800" dist="38100" dir="2700000" algn="tl" rotWithShape="0">
              <a:prstClr val="black">
                <a:alpha val="40000"/>
              </a:prstClr>
            </a:outerShdw>
          </a:effectLst>
        </p:spPr>
        <p:txBody>
          <a:bodyPr wrap="square" rtlCol="0">
            <a:spAutoFit/>
          </a:bodyPr>
          <a:lstStyle/>
          <a:p>
            <a:pPr algn="ctr"/>
            <a:r>
              <a:rPr lang="nb-NO" u="sng" dirty="0"/>
              <a:t>FUG</a:t>
            </a:r>
          </a:p>
          <a:p>
            <a:pPr algn="ctr"/>
            <a:r>
              <a:rPr lang="nb-NO" dirty="0"/>
              <a:t>FORELDREUTVALGET  FOR GRUNNOPPLÆRINGEN</a:t>
            </a:r>
          </a:p>
        </p:txBody>
      </p:sp>
      <p:sp>
        <p:nvSpPr>
          <p:cNvPr id="23" name="TekstSylinder 22">
            <a:extLst>
              <a:ext uri="{FF2B5EF4-FFF2-40B4-BE49-F238E27FC236}">
                <a16:creationId xmlns:a16="http://schemas.microsoft.com/office/drawing/2014/main" id="{2D09509C-6117-79B5-4FB9-67B4BA572D4D}"/>
              </a:ext>
            </a:extLst>
          </p:cNvPr>
          <p:cNvSpPr txBox="1"/>
          <p:nvPr/>
        </p:nvSpPr>
        <p:spPr>
          <a:xfrm>
            <a:off x="7415083" y="6032935"/>
            <a:ext cx="2606565" cy="369332"/>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pPr algn="ctr"/>
            <a:r>
              <a:rPr lang="nb-NO" dirty="0"/>
              <a:t>LÆRERE OG ANSATTE</a:t>
            </a:r>
          </a:p>
        </p:txBody>
      </p:sp>
      <p:sp>
        <p:nvSpPr>
          <p:cNvPr id="24" name="TekstSylinder 23">
            <a:extLst>
              <a:ext uri="{FF2B5EF4-FFF2-40B4-BE49-F238E27FC236}">
                <a16:creationId xmlns:a16="http://schemas.microsoft.com/office/drawing/2014/main" id="{42B1C156-62FE-8428-F9B2-D0588FA8494A}"/>
              </a:ext>
            </a:extLst>
          </p:cNvPr>
          <p:cNvSpPr txBox="1"/>
          <p:nvPr/>
        </p:nvSpPr>
        <p:spPr>
          <a:xfrm>
            <a:off x="7415084" y="4634906"/>
            <a:ext cx="2606566" cy="369332"/>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pPr algn="ctr"/>
            <a:r>
              <a:rPr lang="nb-NO" dirty="0"/>
              <a:t>REKTOR</a:t>
            </a:r>
          </a:p>
        </p:txBody>
      </p:sp>
      <p:sp>
        <p:nvSpPr>
          <p:cNvPr id="25" name="TekstSylinder 24">
            <a:extLst>
              <a:ext uri="{FF2B5EF4-FFF2-40B4-BE49-F238E27FC236}">
                <a16:creationId xmlns:a16="http://schemas.microsoft.com/office/drawing/2014/main" id="{79046DE2-86D3-3ACD-D956-AABB854B1FE6}"/>
              </a:ext>
            </a:extLst>
          </p:cNvPr>
          <p:cNvSpPr txBox="1"/>
          <p:nvPr/>
        </p:nvSpPr>
        <p:spPr>
          <a:xfrm>
            <a:off x="7415084" y="5224144"/>
            <a:ext cx="2606566" cy="646331"/>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pPr algn="ctr"/>
            <a:r>
              <a:rPr lang="nb-NO" dirty="0"/>
              <a:t>LÆRERE OG ANSATTE REPRESENTANTER</a:t>
            </a:r>
          </a:p>
        </p:txBody>
      </p:sp>
      <p:sp>
        <p:nvSpPr>
          <p:cNvPr id="26" name="TekstSylinder 25">
            <a:extLst>
              <a:ext uri="{FF2B5EF4-FFF2-40B4-BE49-F238E27FC236}">
                <a16:creationId xmlns:a16="http://schemas.microsoft.com/office/drawing/2014/main" id="{BB10818E-8223-305A-FBA1-28FC4A0E3BAA}"/>
              </a:ext>
            </a:extLst>
          </p:cNvPr>
          <p:cNvSpPr txBox="1"/>
          <p:nvPr/>
        </p:nvSpPr>
        <p:spPr>
          <a:xfrm>
            <a:off x="10436775" y="5224144"/>
            <a:ext cx="1513490" cy="369332"/>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r>
              <a:rPr lang="nb-NO" dirty="0"/>
              <a:t>POLITIKERE</a:t>
            </a:r>
          </a:p>
        </p:txBody>
      </p:sp>
      <p:sp>
        <p:nvSpPr>
          <p:cNvPr id="27" name="TekstSylinder 26">
            <a:extLst>
              <a:ext uri="{FF2B5EF4-FFF2-40B4-BE49-F238E27FC236}">
                <a16:creationId xmlns:a16="http://schemas.microsoft.com/office/drawing/2014/main" id="{03674602-1243-B73B-ECBE-917E3164DB00}"/>
              </a:ext>
            </a:extLst>
          </p:cNvPr>
          <p:cNvSpPr txBox="1"/>
          <p:nvPr/>
        </p:nvSpPr>
        <p:spPr>
          <a:xfrm>
            <a:off x="10436775" y="3054915"/>
            <a:ext cx="1513490" cy="646331"/>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r>
              <a:rPr lang="nb-NO" dirty="0"/>
              <a:t>BYDELS-UTVALG</a:t>
            </a:r>
          </a:p>
        </p:txBody>
      </p:sp>
      <p:sp>
        <p:nvSpPr>
          <p:cNvPr id="28" name="TekstSylinder 27">
            <a:extLst>
              <a:ext uri="{FF2B5EF4-FFF2-40B4-BE49-F238E27FC236}">
                <a16:creationId xmlns:a16="http://schemas.microsoft.com/office/drawing/2014/main" id="{06B2F5D9-217F-A7DF-84AE-581770C503A3}"/>
              </a:ext>
            </a:extLst>
          </p:cNvPr>
          <p:cNvSpPr txBox="1"/>
          <p:nvPr/>
        </p:nvSpPr>
        <p:spPr>
          <a:xfrm>
            <a:off x="6773932" y="1914561"/>
            <a:ext cx="1939157" cy="646331"/>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r>
              <a:rPr lang="nb-NO" dirty="0"/>
              <a:t>OPPVEKST OG UTDANNING</a:t>
            </a:r>
          </a:p>
        </p:txBody>
      </p:sp>
      <p:sp>
        <p:nvSpPr>
          <p:cNvPr id="29" name="TekstSylinder 28">
            <a:extLst>
              <a:ext uri="{FF2B5EF4-FFF2-40B4-BE49-F238E27FC236}">
                <a16:creationId xmlns:a16="http://schemas.microsoft.com/office/drawing/2014/main" id="{8EAD9550-53ED-5521-C5C0-07C09C7D08E2}"/>
              </a:ext>
            </a:extLst>
          </p:cNvPr>
          <p:cNvSpPr txBox="1"/>
          <p:nvPr/>
        </p:nvSpPr>
        <p:spPr>
          <a:xfrm>
            <a:off x="6773932" y="1066165"/>
            <a:ext cx="1513490" cy="646331"/>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r>
              <a:rPr lang="nb-NO" dirty="0"/>
              <a:t>KOMMUNE- DIREKTØR</a:t>
            </a:r>
          </a:p>
        </p:txBody>
      </p:sp>
      <p:sp>
        <p:nvSpPr>
          <p:cNvPr id="30" name="TekstSylinder 29">
            <a:extLst>
              <a:ext uri="{FF2B5EF4-FFF2-40B4-BE49-F238E27FC236}">
                <a16:creationId xmlns:a16="http://schemas.microsoft.com/office/drawing/2014/main" id="{794492FF-9B7D-EE48-6111-0A95C7FD5B41}"/>
              </a:ext>
            </a:extLst>
          </p:cNvPr>
          <p:cNvSpPr txBox="1"/>
          <p:nvPr/>
        </p:nvSpPr>
        <p:spPr>
          <a:xfrm>
            <a:off x="9086193" y="1914561"/>
            <a:ext cx="2748455" cy="646331"/>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r>
              <a:rPr lang="nb-NO" dirty="0"/>
              <a:t>UTVALG FOR OPPVEKST OG UTDANNING</a:t>
            </a:r>
          </a:p>
        </p:txBody>
      </p:sp>
      <p:sp>
        <p:nvSpPr>
          <p:cNvPr id="31" name="TekstSylinder 30">
            <a:extLst>
              <a:ext uri="{FF2B5EF4-FFF2-40B4-BE49-F238E27FC236}">
                <a16:creationId xmlns:a16="http://schemas.microsoft.com/office/drawing/2014/main" id="{05961E34-5268-2231-EF2D-F37B07CE8988}"/>
              </a:ext>
            </a:extLst>
          </p:cNvPr>
          <p:cNvSpPr txBox="1"/>
          <p:nvPr/>
        </p:nvSpPr>
        <p:spPr>
          <a:xfrm>
            <a:off x="9086192" y="1281353"/>
            <a:ext cx="1939157" cy="369332"/>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r>
              <a:rPr lang="nb-NO" dirty="0"/>
              <a:t>FORMANNSKAP</a:t>
            </a:r>
          </a:p>
        </p:txBody>
      </p:sp>
      <p:sp>
        <p:nvSpPr>
          <p:cNvPr id="32" name="TekstSylinder 31">
            <a:extLst>
              <a:ext uri="{FF2B5EF4-FFF2-40B4-BE49-F238E27FC236}">
                <a16:creationId xmlns:a16="http://schemas.microsoft.com/office/drawing/2014/main" id="{B95DD4FB-361E-E707-03C1-27654797DAF1}"/>
              </a:ext>
            </a:extLst>
          </p:cNvPr>
          <p:cNvSpPr txBox="1"/>
          <p:nvPr/>
        </p:nvSpPr>
        <p:spPr>
          <a:xfrm>
            <a:off x="7956344" y="418865"/>
            <a:ext cx="2236874" cy="369332"/>
          </a:xfrm>
          <a:prstGeom prst="rect">
            <a:avLst/>
          </a:prstGeom>
          <a:noFill/>
          <a:ln w="28575">
            <a:solidFill>
              <a:schemeClr val="accent1">
                <a:lumMod val="60000"/>
                <a:lumOff val="40000"/>
              </a:schemeClr>
            </a:solidFill>
          </a:ln>
          <a:effectLst>
            <a:outerShdw blurRad="50800" dist="38100" dir="2700000" algn="tl" rotWithShape="0">
              <a:prstClr val="black">
                <a:alpha val="40000"/>
              </a:prstClr>
            </a:outerShdw>
          </a:effectLst>
        </p:spPr>
        <p:txBody>
          <a:bodyPr wrap="square" rtlCol="0">
            <a:spAutoFit/>
          </a:bodyPr>
          <a:lstStyle/>
          <a:p>
            <a:r>
              <a:rPr lang="nb-NO" dirty="0"/>
              <a:t>KOMMUNESTYRET</a:t>
            </a:r>
          </a:p>
        </p:txBody>
      </p:sp>
      <p:cxnSp>
        <p:nvCxnSpPr>
          <p:cNvPr id="34" name="Rett pilkobling 33">
            <a:extLst>
              <a:ext uri="{FF2B5EF4-FFF2-40B4-BE49-F238E27FC236}">
                <a16:creationId xmlns:a16="http://schemas.microsoft.com/office/drawing/2014/main" id="{C3A44E8C-1506-5402-908F-BD7CABB936A2}"/>
              </a:ext>
            </a:extLst>
          </p:cNvPr>
          <p:cNvCxnSpPr>
            <a:cxnSpLocks/>
          </p:cNvCxnSpPr>
          <p:nvPr/>
        </p:nvCxnSpPr>
        <p:spPr>
          <a:xfrm flipV="1">
            <a:off x="3132359" y="3420780"/>
            <a:ext cx="0" cy="1296246"/>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Rett pilkobling 42">
            <a:extLst>
              <a:ext uri="{FF2B5EF4-FFF2-40B4-BE49-F238E27FC236}">
                <a16:creationId xmlns:a16="http://schemas.microsoft.com/office/drawing/2014/main" id="{425D72F9-56D8-7490-46A9-F35D786C92EE}"/>
              </a:ext>
            </a:extLst>
          </p:cNvPr>
          <p:cNvCxnSpPr>
            <a:cxnSpLocks/>
          </p:cNvCxnSpPr>
          <p:nvPr/>
        </p:nvCxnSpPr>
        <p:spPr>
          <a:xfrm flipV="1">
            <a:off x="7660349" y="4212020"/>
            <a:ext cx="0" cy="505006"/>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Rett pilkobling 5">
            <a:extLst>
              <a:ext uri="{FF2B5EF4-FFF2-40B4-BE49-F238E27FC236}">
                <a16:creationId xmlns:a16="http://schemas.microsoft.com/office/drawing/2014/main" id="{768E4EA8-BD67-DCC3-B5A1-52B80AD951CF}"/>
              </a:ext>
            </a:extLst>
          </p:cNvPr>
          <p:cNvCxnSpPr>
            <a:cxnSpLocks/>
          </p:cNvCxnSpPr>
          <p:nvPr/>
        </p:nvCxnSpPr>
        <p:spPr>
          <a:xfrm flipV="1">
            <a:off x="1905138" y="3420780"/>
            <a:ext cx="0" cy="1343725"/>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Rett pilkobling 7">
            <a:extLst>
              <a:ext uri="{FF2B5EF4-FFF2-40B4-BE49-F238E27FC236}">
                <a16:creationId xmlns:a16="http://schemas.microsoft.com/office/drawing/2014/main" id="{F862C975-D11E-EE8F-B7B1-C0FEDDF57228}"/>
              </a:ext>
            </a:extLst>
          </p:cNvPr>
          <p:cNvCxnSpPr>
            <a:cxnSpLocks/>
          </p:cNvCxnSpPr>
          <p:nvPr/>
        </p:nvCxnSpPr>
        <p:spPr>
          <a:xfrm flipV="1">
            <a:off x="1746104" y="2560892"/>
            <a:ext cx="0" cy="494023"/>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Rett pilkobling 18">
            <a:extLst>
              <a:ext uri="{FF2B5EF4-FFF2-40B4-BE49-F238E27FC236}">
                <a16:creationId xmlns:a16="http://schemas.microsoft.com/office/drawing/2014/main" id="{8DFC4D2D-9E71-4C0B-B796-8FB1A1125CBE}"/>
              </a:ext>
            </a:extLst>
          </p:cNvPr>
          <p:cNvCxnSpPr>
            <a:cxnSpLocks/>
          </p:cNvCxnSpPr>
          <p:nvPr/>
        </p:nvCxnSpPr>
        <p:spPr>
          <a:xfrm flipV="1">
            <a:off x="1905138" y="1329595"/>
            <a:ext cx="0" cy="765802"/>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Rett linje 34">
            <a:extLst>
              <a:ext uri="{FF2B5EF4-FFF2-40B4-BE49-F238E27FC236}">
                <a16:creationId xmlns:a16="http://schemas.microsoft.com/office/drawing/2014/main" id="{D24C708C-657C-3A12-CEB8-2A6A061FD7FF}"/>
              </a:ext>
            </a:extLst>
          </p:cNvPr>
          <p:cNvCxnSpPr>
            <a:cxnSpLocks/>
          </p:cNvCxnSpPr>
          <p:nvPr/>
        </p:nvCxnSpPr>
        <p:spPr>
          <a:xfrm>
            <a:off x="3132359" y="5004238"/>
            <a:ext cx="0" cy="325006"/>
          </a:xfrm>
          <a:prstGeom prst="line">
            <a:avLst/>
          </a:prstGeom>
          <a:ln w="31750"/>
        </p:spPr>
        <p:style>
          <a:lnRef idx="1">
            <a:schemeClr val="dk1"/>
          </a:lnRef>
          <a:fillRef idx="0">
            <a:schemeClr val="dk1"/>
          </a:fillRef>
          <a:effectRef idx="0">
            <a:schemeClr val="dk1"/>
          </a:effectRef>
          <a:fontRef idx="minor">
            <a:schemeClr val="tx1"/>
          </a:fontRef>
        </p:style>
      </p:cxnSp>
      <p:cxnSp>
        <p:nvCxnSpPr>
          <p:cNvPr id="37" name="Rett linje 36">
            <a:extLst>
              <a:ext uri="{FF2B5EF4-FFF2-40B4-BE49-F238E27FC236}">
                <a16:creationId xmlns:a16="http://schemas.microsoft.com/office/drawing/2014/main" id="{A493F97A-9219-C2DD-ABA1-A4F0D42280C7}"/>
              </a:ext>
            </a:extLst>
          </p:cNvPr>
          <p:cNvCxnSpPr>
            <a:cxnSpLocks/>
          </p:cNvCxnSpPr>
          <p:nvPr/>
        </p:nvCxnSpPr>
        <p:spPr>
          <a:xfrm>
            <a:off x="3132359" y="5698576"/>
            <a:ext cx="0" cy="325006"/>
          </a:xfrm>
          <a:prstGeom prst="line">
            <a:avLst/>
          </a:prstGeom>
          <a:ln w="31750"/>
        </p:spPr>
        <p:style>
          <a:lnRef idx="1">
            <a:schemeClr val="dk1"/>
          </a:lnRef>
          <a:fillRef idx="0">
            <a:schemeClr val="dk1"/>
          </a:fillRef>
          <a:effectRef idx="0">
            <a:schemeClr val="dk1"/>
          </a:effectRef>
          <a:fontRef idx="minor">
            <a:schemeClr val="tx1"/>
          </a:fontRef>
        </p:style>
      </p:cxnSp>
      <p:cxnSp>
        <p:nvCxnSpPr>
          <p:cNvPr id="45" name="Rett pilkobling 44">
            <a:extLst>
              <a:ext uri="{FF2B5EF4-FFF2-40B4-BE49-F238E27FC236}">
                <a16:creationId xmlns:a16="http://schemas.microsoft.com/office/drawing/2014/main" id="{D5C80B48-D067-46AD-C56D-1A554D0369B0}"/>
              </a:ext>
            </a:extLst>
          </p:cNvPr>
          <p:cNvCxnSpPr>
            <a:cxnSpLocks/>
          </p:cNvCxnSpPr>
          <p:nvPr/>
        </p:nvCxnSpPr>
        <p:spPr>
          <a:xfrm flipV="1">
            <a:off x="3451665" y="4029075"/>
            <a:ext cx="0" cy="687951"/>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Rett pilkobling 47">
            <a:extLst>
              <a:ext uri="{FF2B5EF4-FFF2-40B4-BE49-F238E27FC236}">
                <a16:creationId xmlns:a16="http://schemas.microsoft.com/office/drawing/2014/main" id="{EFD0BF6C-07BB-F8DB-9A47-BF2F6496C892}"/>
              </a:ext>
            </a:extLst>
          </p:cNvPr>
          <p:cNvCxnSpPr>
            <a:cxnSpLocks/>
          </p:cNvCxnSpPr>
          <p:nvPr/>
        </p:nvCxnSpPr>
        <p:spPr>
          <a:xfrm flipV="1">
            <a:off x="4775640" y="4212020"/>
            <a:ext cx="0" cy="505006"/>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Rett linje 48">
            <a:extLst>
              <a:ext uri="{FF2B5EF4-FFF2-40B4-BE49-F238E27FC236}">
                <a16:creationId xmlns:a16="http://schemas.microsoft.com/office/drawing/2014/main" id="{D07C5721-E340-C5BE-2BA4-A52D4F079291}"/>
              </a:ext>
            </a:extLst>
          </p:cNvPr>
          <p:cNvCxnSpPr>
            <a:cxnSpLocks/>
          </p:cNvCxnSpPr>
          <p:nvPr/>
        </p:nvCxnSpPr>
        <p:spPr>
          <a:xfrm>
            <a:off x="4774274" y="5004238"/>
            <a:ext cx="0" cy="325006"/>
          </a:xfrm>
          <a:prstGeom prst="line">
            <a:avLst/>
          </a:prstGeom>
          <a:ln w="31750"/>
        </p:spPr>
        <p:style>
          <a:lnRef idx="1">
            <a:schemeClr val="dk1"/>
          </a:lnRef>
          <a:fillRef idx="0">
            <a:schemeClr val="dk1"/>
          </a:fillRef>
          <a:effectRef idx="0">
            <a:schemeClr val="dk1"/>
          </a:effectRef>
          <a:fontRef idx="minor">
            <a:schemeClr val="tx1"/>
          </a:fontRef>
        </p:style>
      </p:cxnSp>
      <p:cxnSp>
        <p:nvCxnSpPr>
          <p:cNvPr id="50" name="Rett linje 49">
            <a:extLst>
              <a:ext uri="{FF2B5EF4-FFF2-40B4-BE49-F238E27FC236}">
                <a16:creationId xmlns:a16="http://schemas.microsoft.com/office/drawing/2014/main" id="{421159C0-AFCB-7B8F-608C-CBB978F075C0}"/>
              </a:ext>
            </a:extLst>
          </p:cNvPr>
          <p:cNvCxnSpPr>
            <a:cxnSpLocks/>
          </p:cNvCxnSpPr>
          <p:nvPr/>
        </p:nvCxnSpPr>
        <p:spPr>
          <a:xfrm>
            <a:off x="4774274" y="5707972"/>
            <a:ext cx="0" cy="325006"/>
          </a:xfrm>
          <a:prstGeom prst="line">
            <a:avLst/>
          </a:prstGeom>
          <a:ln w="31750"/>
        </p:spPr>
        <p:style>
          <a:lnRef idx="1">
            <a:schemeClr val="dk1"/>
          </a:lnRef>
          <a:fillRef idx="0">
            <a:schemeClr val="dk1"/>
          </a:fillRef>
          <a:effectRef idx="0">
            <a:schemeClr val="dk1"/>
          </a:effectRef>
          <a:fontRef idx="minor">
            <a:schemeClr val="tx1"/>
          </a:fontRef>
        </p:style>
      </p:cxnSp>
      <p:cxnSp>
        <p:nvCxnSpPr>
          <p:cNvPr id="51" name="Rett linje 50">
            <a:extLst>
              <a:ext uri="{FF2B5EF4-FFF2-40B4-BE49-F238E27FC236}">
                <a16:creationId xmlns:a16="http://schemas.microsoft.com/office/drawing/2014/main" id="{170DBE39-28AC-95F7-E099-199B0F935140}"/>
              </a:ext>
            </a:extLst>
          </p:cNvPr>
          <p:cNvCxnSpPr>
            <a:cxnSpLocks/>
          </p:cNvCxnSpPr>
          <p:nvPr/>
        </p:nvCxnSpPr>
        <p:spPr>
          <a:xfrm>
            <a:off x="8574749" y="5870475"/>
            <a:ext cx="0" cy="153107"/>
          </a:xfrm>
          <a:prstGeom prst="line">
            <a:avLst/>
          </a:prstGeom>
          <a:ln w="31750"/>
        </p:spPr>
        <p:style>
          <a:lnRef idx="1">
            <a:schemeClr val="dk1"/>
          </a:lnRef>
          <a:fillRef idx="0">
            <a:schemeClr val="dk1"/>
          </a:fillRef>
          <a:effectRef idx="0">
            <a:schemeClr val="dk1"/>
          </a:effectRef>
          <a:fontRef idx="minor">
            <a:schemeClr val="tx1"/>
          </a:fontRef>
        </p:style>
      </p:cxnSp>
      <p:cxnSp>
        <p:nvCxnSpPr>
          <p:cNvPr id="52" name="Rett linje 51">
            <a:extLst>
              <a:ext uri="{FF2B5EF4-FFF2-40B4-BE49-F238E27FC236}">
                <a16:creationId xmlns:a16="http://schemas.microsoft.com/office/drawing/2014/main" id="{43FDD4BE-37AA-7CD7-3E3E-321D0A5DCEDC}"/>
              </a:ext>
            </a:extLst>
          </p:cNvPr>
          <p:cNvCxnSpPr>
            <a:cxnSpLocks/>
          </p:cNvCxnSpPr>
          <p:nvPr/>
        </p:nvCxnSpPr>
        <p:spPr>
          <a:xfrm>
            <a:off x="8574749" y="5004238"/>
            <a:ext cx="0" cy="219906"/>
          </a:xfrm>
          <a:prstGeom prst="line">
            <a:avLst/>
          </a:prstGeom>
          <a:ln w="31750"/>
        </p:spPr>
        <p:style>
          <a:lnRef idx="1">
            <a:schemeClr val="dk1"/>
          </a:lnRef>
          <a:fillRef idx="0">
            <a:schemeClr val="dk1"/>
          </a:fillRef>
          <a:effectRef idx="0">
            <a:schemeClr val="dk1"/>
          </a:effectRef>
          <a:fontRef idx="minor">
            <a:schemeClr val="tx1"/>
          </a:fontRef>
        </p:style>
      </p:cxnSp>
      <p:cxnSp>
        <p:nvCxnSpPr>
          <p:cNvPr id="55" name="Rett pilkobling 54">
            <a:extLst>
              <a:ext uri="{FF2B5EF4-FFF2-40B4-BE49-F238E27FC236}">
                <a16:creationId xmlns:a16="http://schemas.microsoft.com/office/drawing/2014/main" id="{FDA2AA07-4571-9137-62F3-7A97849D0786}"/>
              </a:ext>
            </a:extLst>
          </p:cNvPr>
          <p:cNvCxnSpPr>
            <a:cxnSpLocks/>
          </p:cNvCxnSpPr>
          <p:nvPr/>
        </p:nvCxnSpPr>
        <p:spPr>
          <a:xfrm flipV="1">
            <a:off x="8574749" y="3497852"/>
            <a:ext cx="0" cy="1137054"/>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Rett linje 56">
            <a:extLst>
              <a:ext uri="{FF2B5EF4-FFF2-40B4-BE49-F238E27FC236}">
                <a16:creationId xmlns:a16="http://schemas.microsoft.com/office/drawing/2014/main" id="{07CB59AF-ED4D-3276-19F3-5F51BAF07C82}"/>
              </a:ext>
            </a:extLst>
          </p:cNvPr>
          <p:cNvCxnSpPr>
            <a:cxnSpLocks/>
          </p:cNvCxnSpPr>
          <p:nvPr/>
        </p:nvCxnSpPr>
        <p:spPr>
          <a:xfrm>
            <a:off x="7193624" y="5434019"/>
            <a:ext cx="221459" cy="0"/>
          </a:xfrm>
          <a:prstGeom prst="line">
            <a:avLst/>
          </a:prstGeom>
          <a:ln w="31750"/>
        </p:spPr>
        <p:style>
          <a:lnRef idx="1">
            <a:schemeClr val="dk1"/>
          </a:lnRef>
          <a:fillRef idx="0">
            <a:schemeClr val="dk1"/>
          </a:fillRef>
          <a:effectRef idx="0">
            <a:schemeClr val="dk1"/>
          </a:effectRef>
          <a:fontRef idx="minor">
            <a:schemeClr val="tx1"/>
          </a:fontRef>
        </p:style>
      </p:cxnSp>
      <p:cxnSp>
        <p:nvCxnSpPr>
          <p:cNvPr id="60" name="Rett pilkobling 59">
            <a:extLst>
              <a:ext uri="{FF2B5EF4-FFF2-40B4-BE49-F238E27FC236}">
                <a16:creationId xmlns:a16="http://schemas.microsoft.com/office/drawing/2014/main" id="{3DCCDFBE-80DD-89C3-06F6-1F93B18086A4}"/>
              </a:ext>
            </a:extLst>
          </p:cNvPr>
          <p:cNvCxnSpPr>
            <a:cxnSpLocks/>
          </p:cNvCxnSpPr>
          <p:nvPr/>
        </p:nvCxnSpPr>
        <p:spPr>
          <a:xfrm flipV="1">
            <a:off x="7193624" y="4212020"/>
            <a:ext cx="0" cy="1221999"/>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Rett pilkobling 61">
            <a:extLst>
              <a:ext uri="{FF2B5EF4-FFF2-40B4-BE49-F238E27FC236}">
                <a16:creationId xmlns:a16="http://schemas.microsoft.com/office/drawing/2014/main" id="{19F58BA9-31EB-B004-E248-F26643314822}"/>
              </a:ext>
            </a:extLst>
          </p:cNvPr>
          <p:cNvCxnSpPr>
            <a:cxnSpLocks/>
          </p:cNvCxnSpPr>
          <p:nvPr/>
        </p:nvCxnSpPr>
        <p:spPr>
          <a:xfrm flipH="1">
            <a:off x="8477250" y="3302460"/>
            <a:ext cx="1959525" cy="0"/>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Rett linje 70">
            <a:extLst>
              <a:ext uri="{FF2B5EF4-FFF2-40B4-BE49-F238E27FC236}">
                <a16:creationId xmlns:a16="http://schemas.microsoft.com/office/drawing/2014/main" id="{A92DFA5D-68F8-5E04-5210-2CE7B2BDCFFE}"/>
              </a:ext>
            </a:extLst>
          </p:cNvPr>
          <p:cNvCxnSpPr>
            <a:cxnSpLocks/>
          </p:cNvCxnSpPr>
          <p:nvPr/>
        </p:nvCxnSpPr>
        <p:spPr>
          <a:xfrm>
            <a:off x="10584345" y="3750355"/>
            <a:ext cx="0" cy="1473789"/>
          </a:xfrm>
          <a:prstGeom prst="line">
            <a:avLst/>
          </a:prstGeom>
          <a:ln w="31750"/>
        </p:spPr>
        <p:style>
          <a:lnRef idx="1">
            <a:schemeClr val="dk1"/>
          </a:lnRef>
          <a:fillRef idx="0">
            <a:schemeClr val="dk1"/>
          </a:fillRef>
          <a:effectRef idx="0">
            <a:schemeClr val="dk1"/>
          </a:effectRef>
          <a:fontRef idx="minor">
            <a:schemeClr val="tx1"/>
          </a:fontRef>
        </p:style>
      </p:cxnSp>
      <p:cxnSp>
        <p:nvCxnSpPr>
          <p:cNvPr id="73" name="Rett linje 72">
            <a:extLst>
              <a:ext uri="{FF2B5EF4-FFF2-40B4-BE49-F238E27FC236}">
                <a16:creationId xmlns:a16="http://schemas.microsoft.com/office/drawing/2014/main" id="{5CB43482-6966-BC8C-A2C7-9B7DA83C316C}"/>
              </a:ext>
            </a:extLst>
          </p:cNvPr>
          <p:cNvCxnSpPr>
            <a:cxnSpLocks/>
          </p:cNvCxnSpPr>
          <p:nvPr/>
        </p:nvCxnSpPr>
        <p:spPr>
          <a:xfrm>
            <a:off x="10582096" y="2560892"/>
            <a:ext cx="0" cy="494023"/>
          </a:xfrm>
          <a:prstGeom prst="line">
            <a:avLst/>
          </a:prstGeom>
          <a:ln w="31750"/>
        </p:spPr>
        <p:style>
          <a:lnRef idx="1">
            <a:schemeClr val="dk1"/>
          </a:lnRef>
          <a:fillRef idx="0">
            <a:schemeClr val="dk1"/>
          </a:fillRef>
          <a:effectRef idx="0">
            <a:schemeClr val="dk1"/>
          </a:effectRef>
          <a:fontRef idx="minor">
            <a:schemeClr val="tx1"/>
          </a:fontRef>
        </p:style>
      </p:cxnSp>
      <p:cxnSp>
        <p:nvCxnSpPr>
          <p:cNvPr id="76" name="Rett linje 75">
            <a:extLst>
              <a:ext uri="{FF2B5EF4-FFF2-40B4-BE49-F238E27FC236}">
                <a16:creationId xmlns:a16="http://schemas.microsoft.com/office/drawing/2014/main" id="{6FD34AC9-EF8A-5108-AA92-C6F9C95D3322}"/>
              </a:ext>
            </a:extLst>
          </p:cNvPr>
          <p:cNvCxnSpPr>
            <a:cxnSpLocks/>
          </p:cNvCxnSpPr>
          <p:nvPr/>
        </p:nvCxnSpPr>
        <p:spPr>
          <a:xfrm>
            <a:off x="10584345" y="1650685"/>
            <a:ext cx="0" cy="263876"/>
          </a:xfrm>
          <a:prstGeom prst="line">
            <a:avLst/>
          </a:prstGeom>
          <a:ln w="31750"/>
        </p:spPr>
        <p:style>
          <a:lnRef idx="1">
            <a:schemeClr val="dk1"/>
          </a:lnRef>
          <a:fillRef idx="0">
            <a:schemeClr val="dk1"/>
          </a:fillRef>
          <a:effectRef idx="0">
            <a:schemeClr val="dk1"/>
          </a:effectRef>
          <a:fontRef idx="minor">
            <a:schemeClr val="tx1"/>
          </a:fontRef>
        </p:style>
      </p:cxnSp>
      <p:cxnSp>
        <p:nvCxnSpPr>
          <p:cNvPr id="81" name="Rett linje 80">
            <a:extLst>
              <a:ext uri="{FF2B5EF4-FFF2-40B4-BE49-F238E27FC236}">
                <a16:creationId xmlns:a16="http://schemas.microsoft.com/office/drawing/2014/main" id="{EDBFDE6F-98F2-68CE-9CE9-84746041B2F6}"/>
              </a:ext>
            </a:extLst>
          </p:cNvPr>
          <p:cNvCxnSpPr>
            <a:cxnSpLocks/>
          </p:cNvCxnSpPr>
          <p:nvPr/>
        </p:nvCxnSpPr>
        <p:spPr>
          <a:xfrm>
            <a:off x="4267214" y="2184838"/>
            <a:ext cx="2487668" cy="0"/>
          </a:xfrm>
          <a:prstGeom prst="line">
            <a:avLst/>
          </a:prstGeom>
          <a:ln w="31750">
            <a:solidFill>
              <a:schemeClr val="dk1">
                <a:alpha val="27000"/>
              </a:schemeClr>
            </a:solidFill>
          </a:ln>
        </p:spPr>
        <p:style>
          <a:lnRef idx="1">
            <a:schemeClr val="dk1"/>
          </a:lnRef>
          <a:fillRef idx="0">
            <a:schemeClr val="dk1"/>
          </a:fillRef>
          <a:effectRef idx="0">
            <a:schemeClr val="dk1"/>
          </a:effectRef>
          <a:fontRef idx="minor">
            <a:schemeClr val="tx1"/>
          </a:fontRef>
        </p:style>
      </p:cxnSp>
      <p:cxnSp>
        <p:nvCxnSpPr>
          <p:cNvPr id="84" name="Rett linje 83">
            <a:extLst>
              <a:ext uri="{FF2B5EF4-FFF2-40B4-BE49-F238E27FC236}">
                <a16:creationId xmlns:a16="http://schemas.microsoft.com/office/drawing/2014/main" id="{9DFD6973-D030-70A0-C1D4-D8F5A2EE3474}"/>
              </a:ext>
            </a:extLst>
          </p:cNvPr>
          <p:cNvCxnSpPr>
            <a:cxnSpLocks/>
          </p:cNvCxnSpPr>
          <p:nvPr/>
        </p:nvCxnSpPr>
        <p:spPr>
          <a:xfrm>
            <a:off x="8190806" y="1735494"/>
            <a:ext cx="0" cy="223091"/>
          </a:xfrm>
          <a:prstGeom prst="line">
            <a:avLst/>
          </a:prstGeom>
          <a:ln w="31750"/>
        </p:spPr>
        <p:style>
          <a:lnRef idx="1">
            <a:schemeClr val="dk1"/>
          </a:lnRef>
          <a:fillRef idx="0">
            <a:schemeClr val="dk1"/>
          </a:fillRef>
          <a:effectRef idx="0">
            <a:schemeClr val="dk1"/>
          </a:effectRef>
          <a:fontRef idx="minor">
            <a:schemeClr val="tx1"/>
          </a:fontRef>
        </p:style>
      </p:cxnSp>
      <p:cxnSp>
        <p:nvCxnSpPr>
          <p:cNvPr id="86" name="Rett linje 85">
            <a:extLst>
              <a:ext uri="{FF2B5EF4-FFF2-40B4-BE49-F238E27FC236}">
                <a16:creationId xmlns:a16="http://schemas.microsoft.com/office/drawing/2014/main" id="{BAF647DB-D5AC-6DBE-B359-766C31584BF2}"/>
              </a:ext>
            </a:extLst>
          </p:cNvPr>
          <p:cNvCxnSpPr>
            <a:cxnSpLocks/>
          </p:cNvCxnSpPr>
          <p:nvPr/>
        </p:nvCxnSpPr>
        <p:spPr>
          <a:xfrm>
            <a:off x="2419323" y="3290131"/>
            <a:ext cx="476276" cy="0"/>
          </a:xfrm>
          <a:prstGeom prst="line">
            <a:avLst/>
          </a:prstGeom>
          <a:ln w="31750">
            <a:solidFill>
              <a:schemeClr val="dk1">
                <a:alpha val="27000"/>
              </a:schemeClr>
            </a:solidFill>
          </a:ln>
        </p:spPr>
        <p:style>
          <a:lnRef idx="1">
            <a:schemeClr val="dk1"/>
          </a:lnRef>
          <a:fillRef idx="0">
            <a:schemeClr val="dk1"/>
          </a:fillRef>
          <a:effectRef idx="0">
            <a:schemeClr val="dk1"/>
          </a:effectRef>
          <a:fontRef idx="minor">
            <a:schemeClr val="tx1"/>
          </a:fontRef>
        </p:style>
      </p:cxnSp>
      <p:cxnSp>
        <p:nvCxnSpPr>
          <p:cNvPr id="90" name="Rett linje 89">
            <a:extLst>
              <a:ext uri="{FF2B5EF4-FFF2-40B4-BE49-F238E27FC236}">
                <a16:creationId xmlns:a16="http://schemas.microsoft.com/office/drawing/2014/main" id="{E35A443E-636E-F4E6-714D-48607ABF021B}"/>
              </a:ext>
            </a:extLst>
          </p:cNvPr>
          <p:cNvCxnSpPr>
            <a:cxnSpLocks/>
            <a:stCxn id="24" idx="0"/>
          </p:cNvCxnSpPr>
          <p:nvPr/>
        </p:nvCxnSpPr>
        <p:spPr>
          <a:xfrm flipH="1" flipV="1">
            <a:off x="8713089" y="2594654"/>
            <a:ext cx="5278" cy="2040252"/>
          </a:xfrm>
          <a:prstGeom prst="line">
            <a:avLst/>
          </a:prstGeom>
          <a:ln w="31750">
            <a:solidFill>
              <a:schemeClr val="dk1">
                <a:alpha val="27000"/>
              </a:schemeClr>
            </a:solidFill>
          </a:ln>
        </p:spPr>
        <p:style>
          <a:lnRef idx="1">
            <a:schemeClr val="dk1"/>
          </a:lnRef>
          <a:fillRef idx="0">
            <a:schemeClr val="dk1"/>
          </a:fillRef>
          <a:effectRef idx="0">
            <a:schemeClr val="dk1"/>
          </a:effectRef>
          <a:fontRef idx="minor">
            <a:schemeClr val="tx1"/>
          </a:fontRef>
        </p:style>
      </p:cxnSp>
      <p:cxnSp>
        <p:nvCxnSpPr>
          <p:cNvPr id="94" name="Rett linje 93">
            <a:extLst>
              <a:ext uri="{FF2B5EF4-FFF2-40B4-BE49-F238E27FC236}">
                <a16:creationId xmlns:a16="http://schemas.microsoft.com/office/drawing/2014/main" id="{5BAEB975-8E32-2648-2642-14082A11B5D9}"/>
              </a:ext>
            </a:extLst>
          </p:cNvPr>
          <p:cNvCxnSpPr>
            <a:cxnSpLocks/>
          </p:cNvCxnSpPr>
          <p:nvPr/>
        </p:nvCxnSpPr>
        <p:spPr>
          <a:xfrm>
            <a:off x="8190806" y="819640"/>
            <a:ext cx="0" cy="288604"/>
          </a:xfrm>
          <a:prstGeom prst="line">
            <a:avLst/>
          </a:prstGeom>
          <a:ln w="31750"/>
        </p:spPr>
        <p:style>
          <a:lnRef idx="1">
            <a:schemeClr val="dk1"/>
          </a:lnRef>
          <a:fillRef idx="0">
            <a:schemeClr val="dk1"/>
          </a:fillRef>
          <a:effectRef idx="0">
            <a:schemeClr val="dk1"/>
          </a:effectRef>
          <a:fontRef idx="minor">
            <a:schemeClr val="tx1"/>
          </a:fontRef>
        </p:style>
      </p:cxnSp>
      <p:cxnSp>
        <p:nvCxnSpPr>
          <p:cNvPr id="97" name="Rett linje 96">
            <a:extLst>
              <a:ext uri="{FF2B5EF4-FFF2-40B4-BE49-F238E27FC236}">
                <a16:creationId xmlns:a16="http://schemas.microsoft.com/office/drawing/2014/main" id="{AC172F12-7AFC-81B2-E231-DE27715DEA13}"/>
              </a:ext>
            </a:extLst>
          </p:cNvPr>
          <p:cNvCxnSpPr>
            <a:cxnSpLocks/>
          </p:cNvCxnSpPr>
          <p:nvPr/>
        </p:nvCxnSpPr>
        <p:spPr>
          <a:xfrm>
            <a:off x="10055770" y="614221"/>
            <a:ext cx="526326" cy="667132"/>
          </a:xfrm>
          <a:prstGeom prst="line">
            <a:avLst/>
          </a:prstGeom>
          <a:ln w="317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41181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SAMARBEIDSUTVALGET (SU)</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1103312" y="1667907"/>
            <a:ext cx="8946541" cy="4195481"/>
          </a:xfrm>
        </p:spPr>
        <p:txBody>
          <a:bodyPr/>
          <a:lstStyle/>
          <a:p>
            <a:r>
              <a:rPr lang="nb-NO" dirty="0"/>
              <a:t>Lovpålagt organ</a:t>
            </a:r>
          </a:p>
          <a:p>
            <a:r>
              <a:rPr lang="nb-NO" dirty="0"/>
              <a:t>Består av 6 eller 9 personer: like mange elever, foreldre og ansatte</a:t>
            </a:r>
          </a:p>
          <a:p>
            <a:r>
              <a:rPr lang="nb-NO" dirty="0"/>
              <a:t>Rektor møter som sekretær for utvalget</a:t>
            </a:r>
          </a:p>
          <a:p>
            <a:r>
              <a:rPr lang="nb-NO" dirty="0"/>
              <a:t>Elevene har møte-, tale- og forslagsrett, men ikke møteplikt. De kan, på lik linje med foreldre, lærere og skoleledelse, melde inn saker</a:t>
            </a:r>
          </a:p>
          <a:p>
            <a:r>
              <a:rPr lang="nb-NO" dirty="0"/>
              <a:t>Rektor og leder av SU har sammen ansvar for å kalle inn, sende ut sakspapirer og skrive referat fra møtet</a:t>
            </a:r>
          </a:p>
          <a:p>
            <a:r>
              <a:rPr lang="nb-NO" dirty="0"/>
              <a:t>Minst 4 møter i året</a:t>
            </a:r>
          </a:p>
          <a:p>
            <a:r>
              <a:rPr lang="nb-NO" dirty="0"/>
              <a:t>Kan utforme egne regle om hvordan arbeidet i utvalget og samarbeidet mellom skolen og hjemmet skal foregå</a:t>
            </a:r>
          </a:p>
        </p:txBody>
      </p:sp>
    </p:spTree>
    <p:extLst>
      <p:ext uri="{BB962C8B-B14F-4D97-AF65-F5344CB8AC3E}">
        <p14:creationId xmlns:p14="http://schemas.microsoft.com/office/powerpoint/2010/main" val="3723724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FORELDRERÅDET OG FORELDREUTVALG</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782035" y="2209801"/>
            <a:ext cx="10454376" cy="4195481"/>
          </a:xfrm>
        </p:spPr>
        <p:txBody>
          <a:bodyPr>
            <a:normAutofit/>
          </a:bodyPr>
          <a:lstStyle/>
          <a:p>
            <a:r>
              <a:rPr lang="nb-NO" dirty="0"/>
              <a:t>Foreldrerådet består av alle foreldre som har barn på skolen</a:t>
            </a:r>
          </a:p>
          <a:p>
            <a:endParaRPr lang="nb-NO" dirty="0"/>
          </a:p>
          <a:p>
            <a:r>
              <a:rPr lang="nb-NO" dirty="0"/>
              <a:t>Foreldrene velger et arbeidsutvalg, foreldrerådets arbeidsutvalg (FAU)</a:t>
            </a:r>
          </a:p>
          <a:p>
            <a:r>
              <a:rPr lang="nb-NO" dirty="0"/>
              <a:t>FAU er det viktigste bindeleddet mellom hjem og skole, ved å være talerøret mellom foreldrene og skolens formelle rådsorganer og administrasjon</a:t>
            </a:r>
          </a:p>
          <a:p>
            <a:r>
              <a:rPr lang="nb-NO" dirty="0"/>
              <a:t>FAU skal fremme foreldrenes fellesinteresser og sikre reel foreldremedvirkning, samt ha medansvar for at elevenes læringsmiljø er trygt og godt</a:t>
            </a:r>
          </a:p>
          <a:p>
            <a:r>
              <a:rPr lang="nb-NO" dirty="0"/>
              <a:t>FAU skal være registrert i Brreg</a:t>
            </a:r>
          </a:p>
          <a:p>
            <a:pPr marL="0" indent="0">
              <a:buNone/>
            </a:pPr>
            <a:endParaRPr lang="nb-NO" dirty="0"/>
          </a:p>
          <a:p>
            <a:endParaRPr lang="nb-NO" dirty="0"/>
          </a:p>
          <a:p>
            <a:endParaRPr lang="nb-NO" dirty="0"/>
          </a:p>
        </p:txBody>
      </p:sp>
    </p:spTree>
    <p:extLst>
      <p:ext uri="{BB962C8B-B14F-4D97-AF65-F5344CB8AC3E}">
        <p14:creationId xmlns:p14="http://schemas.microsoft.com/office/powerpoint/2010/main" val="1095598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FAU OG ORGANISERING</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955030" y="1802391"/>
            <a:ext cx="9276365" cy="4602891"/>
          </a:xfrm>
        </p:spPr>
        <p:txBody>
          <a:bodyPr/>
          <a:lstStyle/>
          <a:p>
            <a:r>
              <a:rPr lang="nb-NO" dirty="0"/>
              <a:t>Ulike måter å organisere FAU på, men anbefaler at det er (minst) en FAU representant i hver klasse. Alle representanter stiller i FAU møter </a:t>
            </a:r>
          </a:p>
          <a:p>
            <a:r>
              <a:rPr lang="nb-NO" dirty="0"/>
              <a:t>Representanter til nytt utvalg velges på foreldremøte på våren (også 8.klasse), gjerne for 2 år for å sikre kontinuitet </a:t>
            </a:r>
          </a:p>
          <a:p>
            <a:r>
              <a:rPr lang="nb-NO" dirty="0"/>
              <a:t>På siste FAU møte før sommeren, velges de rollene som har avgående representanter: leder, nestleder, sekretær, kasserer. Disse registreres i Brreg</a:t>
            </a:r>
          </a:p>
          <a:p>
            <a:r>
              <a:rPr lang="nb-NO" dirty="0"/>
              <a:t>Vi anbefaler FAU å opprette nødvendige utvalg/komiteer, f.eks. SoMe/nettvett, trafikksikkerhet, sosial komité, søknader til økonomisk støtte o.l. </a:t>
            </a:r>
          </a:p>
          <a:p>
            <a:endParaRPr lang="nb-NO" dirty="0"/>
          </a:p>
          <a:p>
            <a:endParaRPr lang="nb-NO" dirty="0"/>
          </a:p>
          <a:p>
            <a:pPr marL="0" indent="0">
              <a:buNone/>
            </a:pPr>
            <a:endParaRPr lang="nb-NO" dirty="0"/>
          </a:p>
          <a:p>
            <a:endParaRPr lang="nb-NO" dirty="0"/>
          </a:p>
          <a:p>
            <a:endParaRPr lang="nb-NO" dirty="0"/>
          </a:p>
        </p:txBody>
      </p:sp>
    </p:spTree>
    <p:extLst>
      <p:ext uri="{BB962C8B-B14F-4D97-AF65-F5344CB8AC3E}">
        <p14:creationId xmlns:p14="http://schemas.microsoft.com/office/powerpoint/2010/main" val="123810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CFCA3-C1CA-AC85-70B6-3570D4C64E79}"/>
              </a:ext>
            </a:extLst>
          </p:cNvPr>
          <p:cNvSpPr>
            <a:spLocks noGrp="1"/>
          </p:cNvSpPr>
          <p:nvPr>
            <p:ph type="title"/>
          </p:nvPr>
        </p:nvSpPr>
        <p:spPr>
          <a:xfrm>
            <a:off x="1103312" y="452718"/>
            <a:ext cx="8947522" cy="1400530"/>
          </a:xfrm>
        </p:spPr>
        <p:txBody>
          <a:bodyPr/>
          <a:lstStyle/>
          <a:p>
            <a:r>
              <a:rPr lang="nb-NO" b="1" dirty="0"/>
              <a:t>FAU</a:t>
            </a:r>
            <a:endParaRPr lang="nb-NO" dirty="0"/>
          </a:p>
        </p:txBody>
      </p:sp>
      <p:sp>
        <p:nvSpPr>
          <p:cNvPr id="3" name="Plassholder for innhold 2">
            <a:extLst>
              <a:ext uri="{FF2B5EF4-FFF2-40B4-BE49-F238E27FC236}">
                <a16:creationId xmlns:a16="http://schemas.microsoft.com/office/drawing/2014/main" id="{0D91F687-8A00-7F8D-CCE6-47A30BAB3C23}"/>
              </a:ext>
            </a:extLst>
          </p:cNvPr>
          <p:cNvSpPr>
            <a:spLocks noGrp="1"/>
          </p:cNvSpPr>
          <p:nvPr>
            <p:ph idx="1"/>
          </p:nvPr>
        </p:nvSpPr>
        <p:spPr>
          <a:xfrm>
            <a:off x="716132" y="1331259"/>
            <a:ext cx="10454376" cy="5074023"/>
          </a:xfrm>
        </p:spPr>
        <p:txBody>
          <a:bodyPr>
            <a:normAutofit fontScale="85000" lnSpcReduction="20000"/>
          </a:bodyPr>
          <a:lstStyle/>
          <a:p>
            <a:r>
              <a:rPr lang="nb-NO" dirty="0"/>
              <a:t>Har møte 3-6 pr. halvår</a:t>
            </a:r>
          </a:p>
          <a:p>
            <a:r>
              <a:rPr lang="nb-NO" dirty="0"/>
              <a:t>På møter diskuteres politiske saker som skal opp i kommunen</a:t>
            </a:r>
          </a:p>
          <a:p>
            <a:endParaRPr lang="nb-NO" dirty="0"/>
          </a:p>
          <a:p>
            <a:r>
              <a:rPr lang="nb-NO" dirty="0"/>
              <a:t>Skal skape kontakt mellom skolen og lokalsamfunnet</a:t>
            </a:r>
          </a:p>
          <a:p>
            <a:r>
              <a:rPr lang="nb-NO" dirty="0"/>
              <a:t>Behandle alle saker som skal opp i Samarbeidsutvalget </a:t>
            </a:r>
          </a:p>
          <a:p>
            <a:r>
              <a:rPr lang="nb-NO" dirty="0"/>
              <a:t>Vurdere prosjekter som gjennomføres i skolen (</a:t>
            </a:r>
            <a:r>
              <a:rPr lang="nb-NO" dirty="0" err="1"/>
              <a:t>f.eks</a:t>
            </a:r>
            <a:r>
              <a:rPr lang="nb-NO" dirty="0"/>
              <a:t> IKT)</a:t>
            </a:r>
          </a:p>
          <a:p>
            <a:r>
              <a:rPr lang="nb-NO" dirty="0"/>
              <a:t>Samarbeide med andre </a:t>
            </a:r>
            <a:r>
              <a:rPr lang="nb-NO" dirty="0" err="1"/>
              <a:t>FAU’er</a:t>
            </a:r>
            <a:r>
              <a:rPr lang="nb-NO" dirty="0"/>
              <a:t> i kommunedelen og med KFU. </a:t>
            </a:r>
            <a:r>
              <a:rPr lang="nb-NO" b="1" dirty="0"/>
              <a:t>Ber FAU og SU ledere og nestledere bli med i Spond gruppen for ledere i Stavanger kommune, gruppe kode VDVPZ</a:t>
            </a:r>
          </a:p>
          <a:p>
            <a:r>
              <a:rPr lang="nb-NO" dirty="0"/>
              <a:t>Samarbeide med elevrådet</a:t>
            </a:r>
          </a:p>
          <a:p>
            <a:r>
              <a:rPr lang="nb-NO" dirty="0"/>
              <a:t>Sikre opplæring og overlevering til nytt FAU styre</a:t>
            </a:r>
          </a:p>
          <a:p>
            <a:r>
              <a:rPr lang="nb-NO" dirty="0"/>
              <a:t>Eksempler på oppgaver:</a:t>
            </a:r>
          </a:p>
          <a:p>
            <a:pPr lvl="1"/>
            <a:r>
              <a:rPr lang="nb-NO" dirty="0"/>
              <a:t>Oppfølging av brukerundersøkelser		- Arbeide med det fysiske skolemiljøet</a:t>
            </a:r>
          </a:p>
          <a:p>
            <a:pPr lvl="1"/>
            <a:r>
              <a:rPr lang="nb-NO" dirty="0"/>
              <a:t>Arbeide med nærmiljøets trafikkforhold	- Ta initiativ til foreldre-foredrag med aktuelle tema</a:t>
            </a:r>
          </a:p>
          <a:p>
            <a:pPr lvl="1"/>
            <a:r>
              <a:rPr lang="nb-NO" dirty="0"/>
              <a:t>Sosiale tiltak for elevene				- Skoleball			</a:t>
            </a:r>
          </a:p>
          <a:p>
            <a:pPr lvl="1"/>
            <a:r>
              <a:rPr lang="nb-NO" dirty="0"/>
              <a:t>Søke om støtte fra ulike organisasjoner	- Natteravn</a:t>
            </a:r>
          </a:p>
          <a:p>
            <a:pPr marL="0" indent="0">
              <a:buNone/>
            </a:pPr>
            <a:endParaRPr lang="nb-NO" dirty="0"/>
          </a:p>
          <a:p>
            <a:endParaRPr lang="nb-NO" dirty="0"/>
          </a:p>
          <a:p>
            <a:endParaRPr lang="nb-NO" dirty="0"/>
          </a:p>
        </p:txBody>
      </p:sp>
    </p:spTree>
    <p:extLst>
      <p:ext uri="{BB962C8B-B14F-4D97-AF65-F5344CB8AC3E}">
        <p14:creationId xmlns:p14="http://schemas.microsoft.com/office/powerpoint/2010/main" val="31806413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2343</TotalTime>
  <Words>1390</Words>
  <Application>Microsoft Office PowerPoint</Application>
  <PresentationFormat>Widescreen</PresentationFormat>
  <Paragraphs>162</Paragraphs>
  <Slides>17</Slides>
  <Notes>0</Notes>
  <HiddenSlides>0</HiddenSlides>
  <MMClips>0</MMClips>
  <ScaleCrop>false</ScaleCrop>
  <HeadingPairs>
    <vt:vector size="8" baseType="variant">
      <vt:variant>
        <vt:lpstr>Brukte skrifter</vt:lpstr>
      </vt:variant>
      <vt:variant>
        <vt:i4>3</vt:i4>
      </vt:variant>
      <vt:variant>
        <vt:lpstr>Tema</vt:lpstr>
      </vt:variant>
      <vt:variant>
        <vt:i4>1</vt:i4>
      </vt:variant>
      <vt:variant>
        <vt:lpstr>Innebygde OLE-servere</vt:lpstr>
      </vt:variant>
      <vt:variant>
        <vt:i4>1</vt:i4>
      </vt:variant>
      <vt:variant>
        <vt:lpstr>Lysbildetitler</vt:lpstr>
      </vt:variant>
      <vt:variant>
        <vt:i4>17</vt:i4>
      </vt:variant>
    </vt:vector>
  </HeadingPairs>
  <TitlesOfParts>
    <vt:vector size="22" baseType="lpstr">
      <vt:lpstr>Calibri</vt:lpstr>
      <vt:lpstr>Century Gothic</vt:lpstr>
      <vt:lpstr>Wingdings 3</vt:lpstr>
      <vt:lpstr>Ion</vt:lpstr>
      <vt:lpstr>Pakke</vt:lpstr>
      <vt:lpstr>FORELDREROLLEN OG VERV I SKOLEN</vt:lpstr>
      <vt:lpstr>AGENDA </vt:lpstr>
      <vt:lpstr>KOMMUNALT FORELDREUTVALG I STAVANGER (KFU)</vt:lpstr>
      <vt:lpstr>NY OPPLÆRINGSLOV</vt:lpstr>
      <vt:lpstr>SYSTEMET </vt:lpstr>
      <vt:lpstr>SAMARBEIDSUTVALGET (SU)</vt:lpstr>
      <vt:lpstr>FORELDRERÅDET OG FORELDREUTVALG</vt:lpstr>
      <vt:lpstr>FAU OG ORGANISERING</vt:lpstr>
      <vt:lpstr>FAU</vt:lpstr>
      <vt:lpstr>FAU – EN MULIGHET</vt:lpstr>
      <vt:lpstr>VÆR REALISTISKE</vt:lpstr>
      <vt:lpstr>KLASSEKONTAKTER</vt:lpstr>
      <vt:lpstr>OPPGAVER KLASSEKONTAKT</vt:lpstr>
      <vt:lpstr>FORELDREMØTER </vt:lpstr>
      <vt:lpstr>HJEM-SKOLE SAMARBEID</vt:lpstr>
      <vt:lpstr>MOBBEOMBUDET</vt:lpstr>
      <vt:lpstr>LYKKE TIL!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OPPLÆRING I FORELDREROLLENE I SKOLEN</dc:title>
  <dc:creator>Therese Utkilen</dc:creator>
  <cp:lastModifiedBy>Therese Utkilen</cp:lastModifiedBy>
  <cp:revision>11</cp:revision>
  <dcterms:created xsi:type="dcterms:W3CDTF">2023-10-03T12:57:49Z</dcterms:created>
  <dcterms:modified xsi:type="dcterms:W3CDTF">2024-09-24T12:00:43Z</dcterms:modified>
</cp:coreProperties>
</file>